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3" r:id="rId4"/>
    <p:sldId id="266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3B0E1-F73F-D24C-A884-C9386FE8D2DD}" v="1" dt="2025-02-02T02:57:59.05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68"/>
  </p:normalViewPr>
  <p:slideViewPr>
    <p:cSldViewPr snapToGrid="0">
      <p:cViewPr varScale="1">
        <p:scale>
          <a:sx n="59" d="100"/>
          <a:sy n="59" d="100"/>
        </p:scale>
        <p:origin x="6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Shape 2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20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/>
            </a:lvl1pPr>
          </a:lstStyle>
          <a:p>
            <a:r>
              <a:t>Título de presentación</a:t>
            </a:r>
          </a:p>
        </p:txBody>
      </p:sp>
      <p:sp>
        <p:nvSpPr>
          <p:cNvPr id="22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3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20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0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204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DEA489"/>
              </a:buClr>
            </a:lvl1pPr>
            <a:lvl2pPr>
              <a:buClr>
                <a:srgbClr val="DEA489"/>
              </a:buClr>
            </a:lvl2pPr>
            <a:lvl3pPr>
              <a:buClr>
                <a:srgbClr val="DEA489"/>
              </a:buClr>
            </a:lvl3pPr>
            <a:lvl4pPr>
              <a:buClr>
                <a:srgbClr val="DEA489"/>
              </a:buClr>
            </a:lvl4pPr>
            <a:lvl5pPr>
              <a:buClr>
                <a:srgbClr val="DEA489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1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52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3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4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5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56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8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9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0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EAC8B7"/>
              </a:buClr>
            </a:lvl1pPr>
            <a:lvl2pPr>
              <a:buClr>
                <a:srgbClr val="EAC8B7"/>
              </a:buClr>
            </a:lvl2pPr>
            <a:lvl3pPr>
              <a:buClr>
                <a:srgbClr val="EAC8B7"/>
              </a:buClr>
            </a:lvl3pPr>
            <a:lvl4pPr>
              <a:buClr>
                <a:srgbClr val="EAC8B7"/>
              </a:buClr>
            </a:lvl4pPr>
            <a:lvl5pPr>
              <a:buClr>
                <a:srgbClr val="EAC8B7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79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70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1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2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3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4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5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76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78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solidFill>
                  <a:srgbClr val="E0AA86"/>
                </a:soli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97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88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9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0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1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2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96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0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1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0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r>
              <a:t>Título de agenda</a:t>
            </a:r>
          </a:p>
        </p:txBody>
      </p:sp>
      <p:sp>
        <p:nvSpPr>
          <p:cNvPr id="125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126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6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27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3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4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5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solidFill>
                  <a:srgbClr val="DD9F57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4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45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49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2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3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solidFill>
                  <a:srgbClr val="D89487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3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6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68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9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0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2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182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DEA489"/>
                </a:soli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92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183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87" name="txtr3a.png" descr="txtr3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xtr1a.png" descr="txtr1a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9" name="pasted-image.pdf" descr="pasted-image.pd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1" name="logo-AIE-C.png" descr="logo-AIE-C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" name="Grupo"/>
          <p:cNvGrpSpPr/>
          <p:nvPr/>
        </p:nvGrpSpPr>
        <p:grpSpPr>
          <a:xfrm>
            <a:off x="0" y="-1"/>
            <a:ext cx="24384001" cy="13716003"/>
            <a:chOff x="0" y="0"/>
            <a:chExt cx="24384000" cy="13716001"/>
          </a:xfrm>
        </p:grpSpPr>
        <p:sp>
          <p:nvSpPr>
            <p:cNvPr id="4" name="Rectángulo"/>
            <p:cNvSpPr/>
            <p:nvPr/>
          </p:nvSpPr>
          <p:spPr>
            <a:xfrm rot="16200000">
              <a:off x="17952200" y="6268200"/>
              <a:ext cx="12700001" cy="163600"/>
            </a:xfrm>
            <a:prstGeom prst="rect">
              <a:avLst/>
            </a:prstGeom>
            <a:solidFill>
              <a:srgbClr val="DFA687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Triángulo"/>
            <p:cNvSpPr/>
            <p:nvPr/>
          </p:nvSpPr>
          <p:spPr>
            <a:xfrm>
              <a:off x="793" y="793"/>
              <a:ext cx="24288354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EACA2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Triángulo"/>
            <p:cNvSpPr/>
            <p:nvPr/>
          </p:nvSpPr>
          <p:spPr>
            <a:xfrm rot="10800000" flipH="1">
              <a:off x="0" y="13252374"/>
              <a:ext cx="20524280" cy="4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48D93"/>
                </a:gs>
                <a:gs pos="100000">
                  <a:srgbClr val="F7EDE6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7EDE6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Figura"/>
            <p:cNvSpPr/>
            <p:nvPr/>
          </p:nvSpPr>
          <p:spPr>
            <a:xfrm>
              <a:off x="793" y="793"/>
              <a:ext cx="496492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8D93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" name="txtr3a.png" descr="txtr3a.png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230600" y="10922000"/>
              <a:ext cx="8153400" cy="2794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txtr1a.png" descr="txtr1a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4851400" cy="5080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pasted-image.pdf" descr="pasted-image.pdf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>
            <a:xfrm>
              <a:off x="581306" y="380997"/>
              <a:ext cx="756633" cy="113364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Figura"/>
            <p:cNvSpPr/>
            <p:nvPr/>
          </p:nvSpPr>
          <p:spPr>
            <a:xfrm>
              <a:off x="19476508" y="10920822"/>
              <a:ext cx="4893158" cy="2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129"/>
                  </a:moveTo>
                  <a:lnTo>
                    <a:pt x="4907" y="8129"/>
                  </a:lnTo>
                  <a:lnTo>
                    <a:pt x="7350" y="4"/>
                  </a:lnTo>
                  <a:lnTo>
                    <a:pt x="12066" y="0"/>
                  </a:lnTo>
                  <a:lnTo>
                    <a:pt x="14540" y="8334"/>
                  </a:lnTo>
                  <a:lnTo>
                    <a:pt x="19401" y="8129"/>
                  </a:lnTo>
                  <a:lnTo>
                    <a:pt x="21600" y="16410"/>
                  </a:lnTo>
                  <a:lnTo>
                    <a:pt x="20166" y="21600"/>
                  </a:lnTo>
                  <a:lnTo>
                    <a:pt x="4038" y="21600"/>
                  </a:lnTo>
                  <a:lnTo>
                    <a:pt x="2411" y="16178"/>
                  </a:lnTo>
                  <a:lnTo>
                    <a:pt x="0" y="8129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0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2" name="logo-AIE-C.png" descr="logo-AIE-C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19488591" y="11670342"/>
              <a:ext cx="4400138" cy="15574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D79288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E6BA5D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/>
          </p:nvPr>
        </p:nvSpPr>
        <p:spPr>
          <a:xfrm>
            <a:off x="1270000" y="3285819"/>
            <a:ext cx="21844000" cy="3873501"/>
          </a:xfrm>
        </p:spPr>
        <p:txBody>
          <a:bodyPr spcFirstLastPara="1" lIns="50800" tIns="50800" rIns="50800" bIns="508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dirty="0"/>
              <a:t>Lesson 8B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33854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 there / Were there…? </a:t>
            </a:r>
            <a:r>
              <a:rPr lang="en-US" sz="8000" dirty="0">
                <a:solidFill>
                  <a:schemeClr val="tx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ask questions about things in the past.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502750"/>
            <a:ext cx="23214859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Was there </a:t>
            </a:r>
            <a:r>
              <a:rPr lang="en-US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high school in your neighborhood?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Was there…?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singular nouns: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800173" y="9994233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was.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/ No,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wasn’t.</a:t>
            </a:r>
            <a:endParaRPr sz="9600" i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800173" y="7474160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answer the questions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"/>
          <p:cNvSpPr txBox="1"/>
          <p:nvPr/>
        </p:nvSpPr>
        <p:spPr>
          <a:xfrm>
            <a:off x="516883" y="3342868"/>
            <a:ext cx="23214859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Were there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sports fields near your old house?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516883" y="1052351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Use </a:t>
            </a:r>
            <a:r>
              <a:rPr lang="en-MX" sz="8000" i="1" dirty="0">
                <a:solidFill>
                  <a:schemeClr val="accent3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Were there…? </a:t>
            </a:r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with plural nouns: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FBEDF157-E405-EF9D-C00F-F63690A041F1}"/>
              </a:ext>
            </a:extLst>
          </p:cNvPr>
          <p:cNvSpPr txBox="1"/>
          <p:nvPr/>
        </p:nvSpPr>
        <p:spPr>
          <a:xfrm>
            <a:off x="658528" y="9012355"/>
            <a:ext cx="23214859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were.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/ No,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there weren’t.</a:t>
            </a:r>
            <a:endParaRPr sz="9600" i="1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2;p2">
            <a:extLst>
              <a:ext uri="{FF2B5EF4-FFF2-40B4-BE49-F238E27FC236}">
                <a16:creationId xmlns:a16="http://schemas.microsoft.com/office/drawing/2014/main" id="{67036EEE-A78E-FD09-E608-9ED2C3F6C96D}"/>
              </a:ext>
            </a:extLst>
          </p:cNvPr>
          <p:cNvSpPr txBox="1"/>
          <p:nvPr/>
        </p:nvSpPr>
        <p:spPr>
          <a:xfrm>
            <a:off x="658528" y="6858000"/>
            <a:ext cx="23498150" cy="215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br>
              <a:rPr lang="en-US" dirty="0"/>
            </a:br>
            <a:endParaRPr lang="en-US" dirty="0"/>
          </a:p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answer the questions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998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92</Words>
  <Application>Microsoft Macintosh PowerPoint</Application>
  <PresentationFormat>Personalizado</PresentationFormat>
  <Paragraphs>15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Graphik</vt:lpstr>
      <vt:lpstr>Graphik Medium</vt:lpstr>
      <vt:lpstr>Graphik Semibold</vt:lpstr>
      <vt:lpstr>Helvetica Neue</vt:lpstr>
      <vt:lpstr>31_ColorGradientLight</vt:lpstr>
      <vt:lpstr>Lesson 8B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Elisa Pecina Rosas</cp:lastModifiedBy>
  <cp:revision>4</cp:revision>
  <dcterms:modified xsi:type="dcterms:W3CDTF">2025-02-02T02:58:03Z</dcterms:modified>
</cp:coreProperties>
</file>