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9" r:id="rId2"/>
    <p:sldId id="260" r:id="rId3"/>
    <p:sldId id="263" r:id="rId4"/>
    <p:sldId id="266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A3B0E1-F73F-D24C-A884-C9386FE8D2DD}" v="1" dt="2025-02-02T02:57:59.052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68"/>
  </p:normalViewPr>
  <p:slideViewPr>
    <p:cSldViewPr snapToGrid="0">
      <p:cViewPr varScale="1">
        <p:scale>
          <a:sx n="59" d="100"/>
          <a:sy n="59" d="100"/>
        </p:scale>
        <p:origin x="6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7" name="Shape 2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3149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200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/>
            </a:lvl1pPr>
          </a:lstStyle>
          <a:p>
            <a:r>
              <a:t>Título de presentación</a:t>
            </a:r>
          </a:p>
        </p:txBody>
      </p:sp>
      <p:sp>
        <p:nvSpPr>
          <p:cNvPr id="22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3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0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4204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DEA489"/>
              </a:buClr>
            </a:lvl1pPr>
            <a:lvl2pPr>
              <a:buClr>
                <a:srgbClr val="DEA489"/>
              </a:buClr>
            </a:lvl2pPr>
            <a:lvl3pPr>
              <a:buClr>
                <a:srgbClr val="DEA489"/>
              </a:buClr>
            </a:lvl3pPr>
            <a:lvl4pPr>
              <a:buClr>
                <a:srgbClr val="DEA489"/>
              </a:buClr>
            </a:lvl4pPr>
            <a:lvl5pPr>
              <a:buClr>
                <a:srgbClr val="DEA489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1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52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3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4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5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56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7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8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9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0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EAC8B7"/>
              </a:buClr>
            </a:lvl1pPr>
            <a:lvl2pPr>
              <a:buClr>
                <a:srgbClr val="EAC8B7"/>
              </a:buClr>
            </a:lvl2pPr>
            <a:lvl3pPr>
              <a:buClr>
                <a:srgbClr val="EAC8B7"/>
              </a:buClr>
            </a:lvl3pPr>
            <a:lvl4pPr>
              <a:buClr>
                <a:srgbClr val="EAC8B7"/>
              </a:buClr>
            </a:lvl4pPr>
            <a:lvl5pPr>
              <a:buClr>
                <a:srgbClr val="EAC8B7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7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7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solidFill>
                  <a:srgbClr val="E0AA86"/>
                </a:soli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97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88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9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0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1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2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3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4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5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6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0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1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0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/>
          <a:p>
            <a:r>
              <a:t>Título de agenda</a:t>
            </a:r>
          </a:p>
        </p:txBody>
      </p:sp>
      <p:sp>
        <p:nvSpPr>
          <p:cNvPr id="125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126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2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4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45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49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0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2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3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63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6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6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18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92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83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87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8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9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0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1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" name="txtr3a.png" descr="txtr3a.pn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" name="txtr1a.png" descr="txtr1a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" name="pasted-image.pdf" descr="pasted-image.pdf"/>
            <p:cNvPicPr>
              <a:picLocks noChangeAspect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2" name="logo-AIE-C.png" descr="logo-AIE-C.png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/>
          <p:cNvSpPr txBox="1">
            <a:spLocks noGrp="1"/>
          </p:cNvSpPr>
          <p:nvPr>
            <p:ph type="title"/>
          </p:nvPr>
        </p:nvSpPr>
        <p:spPr>
          <a:xfrm>
            <a:off x="1270000" y="3285819"/>
            <a:ext cx="21844000" cy="3873501"/>
          </a:xfrm>
        </p:spPr>
        <p:txBody>
          <a:bodyPr spcFirstLastPara="1" lIns="50800" tIns="50800" rIns="50800" bIns="50800" anchor="b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11600"/>
              <a:buFont typeface="Arial"/>
              <a:buNone/>
            </a:pPr>
            <a:r>
              <a:rPr lang="en-US" dirty="0"/>
              <a:t>Lesson 8B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"/>
          <p:cNvSpPr txBox="1"/>
          <p:nvPr/>
        </p:nvSpPr>
        <p:spPr>
          <a:xfrm>
            <a:off x="1839310" y="4379433"/>
            <a:ext cx="20705380" cy="338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We use </a:t>
            </a:r>
            <a:r>
              <a:rPr lang="en-US" sz="8000" i="1" dirty="0">
                <a:solidFill>
                  <a:schemeClr val="accent3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Was there / Were there…? </a:t>
            </a:r>
            <a:r>
              <a:rPr lang="en-US" sz="8000" dirty="0">
                <a:solidFill>
                  <a:schemeClr val="tx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ask questions about things in the past.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"/>
          <p:cNvSpPr txBox="1"/>
          <p:nvPr/>
        </p:nvSpPr>
        <p:spPr>
          <a:xfrm>
            <a:off x="516883" y="3502750"/>
            <a:ext cx="23214859" cy="313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Was there </a:t>
            </a:r>
            <a:r>
              <a:rPr lang="en-US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 high school in your neighborhood?</a:t>
            </a:r>
            <a:endParaRPr sz="96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22;p2">
            <a:extLst>
              <a:ext uri="{FF2B5EF4-FFF2-40B4-BE49-F238E27FC236}">
                <a16:creationId xmlns:a16="http://schemas.microsoft.com/office/drawing/2014/main" id="{0465FE0B-D125-91B3-A0A5-641956041F4B}"/>
              </a:ext>
            </a:extLst>
          </p:cNvPr>
          <p:cNvSpPr txBox="1"/>
          <p:nvPr/>
        </p:nvSpPr>
        <p:spPr>
          <a:xfrm>
            <a:off x="516883" y="1052351"/>
            <a:ext cx="23498150" cy="2154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algn="l"/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Use </a:t>
            </a:r>
            <a:r>
              <a:rPr lang="en-MX" sz="8000" i="1" dirty="0">
                <a:solidFill>
                  <a:schemeClr val="accent3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Was there…? </a:t>
            </a:r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with singular nouns: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6" name="Google Shape;327;p2">
            <a:extLst>
              <a:ext uri="{FF2B5EF4-FFF2-40B4-BE49-F238E27FC236}">
                <a16:creationId xmlns:a16="http://schemas.microsoft.com/office/drawing/2014/main" id="{FBEDF157-E405-EF9D-C00F-F63690A041F1}"/>
              </a:ext>
            </a:extLst>
          </p:cNvPr>
          <p:cNvSpPr txBox="1"/>
          <p:nvPr/>
        </p:nvSpPr>
        <p:spPr>
          <a:xfrm>
            <a:off x="800173" y="9994233"/>
            <a:ext cx="23214859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Yes, </a:t>
            </a:r>
            <a:r>
              <a:rPr lang="en-MX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there was. </a:t>
            </a:r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/ No, </a:t>
            </a:r>
            <a:r>
              <a:rPr lang="en-MX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there wasn’t.</a:t>
            </a:r>
            <a:endParaRPr sz="9600" i="1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322;p2">
            <a:extLst>
              <a:ext uri="{FF2B5EF4-FFF2-40B4-BE49-F238E27FC236}">
                <a16:creationId xmlns:a16="http://schemas.microsoft.com/office/drawing/2014/main" id="{67036EEE-A78E-FD09-E608-9ED2C3F6C96D}"/>
              </a:ext>
            </a:extLst>
          </p:cNvPr>
          <p:cNvSpPr txBox="1"/>
          <p:nvPr/>
        </p:nvSpPr>
        <p:spPr>
          <a:xfrm>
            <a:off x="800173" y="7474160"/>
            <a:ext cx="23498150" cy="2154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algn="l"/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answer the questions use: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1175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"/>
          <p:cNvSpPr txBox="1"/>
          <p:nvPr/>
        </p:nvSpPr>
        <p:spPr>
          <a:xfrm>
            <a:off x="516883" y="3342868"/>
            <a:ext cx="23214859" cy="313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Were there </a:t>
            </a:r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sports fields near your old house?</a:t>
            </a:r>
            <a:endParaRPr sz="96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22;p2">
            <a:extLst>
              <a:ext uri="{FF2B5EF4-FFF2-40B4-BE49-F238E27FC236}">
                <a16:creationId xmlns:a16="http://schemas.microsoft.com/office/drawing/2014/main" id="{0465FE0B-D125-91B3-A0A5-641956041F4B}"/>
              </a:ext>
            </a:extLst>
          </p:cNvPr>
          <p:cNvSpPr txBox="1"/>
          <p:nvPr/>
        </p:nvSpPr>
        <p:spPr>
          <a:xfrm>
            <a:off x="516883" y="1052351"/>
            <a:ext cx="23498150" cy="2154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algn="l"/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Use </a:t>
            </a:r>
            <a:r>
              <a:rPr lang="en-MX" sz="8000" i="1" dirty="0">
                <a:solidFill>
                  <a:schemeClr val="accent3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Were there…? </a:t>
            </a:r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with plural nouns: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6" name="Google Shape;327;p2">
            <a:extLst>
              <a:ext uri="{FF2B5EF4-FFF2-40B4-BE49-F238E27FC236}">
                <a16:creationId xmlns:a16="http://schemas.microsoft.com/office/drawing/2014/main" id="{FBEDF157-E405-EF9D-C00F-F63690A041F1}"/>
              </a:ext>
            </a:extLst>
          </p:cNvPr>
          <p:cNvSpPr txBox="1"/>
          <p:nvPr/>
        </p:nvSpPr>
        <p:spPr>
          <a:xfrm>
            <a:off x="658528" y="9012355"/>
            <a:ext cx="23214859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Yes, </a:t>
            </a:r>
            <a:r>
              <a:rPr lang="en-MX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there were. </a:t>
            </a:r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/ No, </a:t>
            </a:r>
            <a:r>
              <a:rPr lang="en-MX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there weren’t.</a:t>
            </a:r>
            <a:endParaRPr sz="9600" i="1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322;p2">
            <a:extLst>
              <a:ext uri="{FF2B5EF4-FFF2-40B4-BE49-F238E27FC236}">
                <a16:creationId xmlns:a16="http://schemas.microsoft.com/office/drawing/2014/main" id="{67036EEE-A78E-FD09-E608-9ED2C3F6C96D}"/>
              </a:ext>
            </a:extLst>
          </p:cNvPr>
          <p:cNvSpPr txBox="1"/>
          <p:nvPr/>
        </p:nvSpPr>
        <p:spPr>
          <a:xfrm>
            <a:off x="658528" y="6858000"/>
            <a:ext cx="23498150" cy="2154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algn="l"/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answer the questions use: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6998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92</Words>
  <Application>Microsoft Macintosh PowerPoint</Application>
  <PresentationFormat>Personalizado</PresentationFormat>
  <Paragraphs>15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Graphik</vt:lpstr>
      <vt:lpstr>Graphik Medium</vt:lpstr>
      <vt:lpstr>Graphik Semibold</vt:lpstr>
      <vt:lpstr>Helvetica Neue</vt:lpstr>
      <vt:lpstr>31_ColorGradientLight</vt:lpstr>
      <vt:lpstr>Lesson 8B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Elisa Pecina Rosas</cp:lastModifiedBy>
  <cp:revision>4</cp:revision>
  <dcterms:modified xsi:type="dcterms:W3CDTF">2025-02-02T02:58:03Z</dcterms:modified>
</cp:coreProperties>
</file>