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E83DC-BDDF-4645-8E0C-D89966235A94}" v="1" dt="2025-02-02T03:00:24.21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3" name="Google Shape;3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08" name="Google Shape;3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5A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"/>
          <p:cNvSpPr txBox="1"/>
          <p:nvPr/>
        </p:nvSpPr>
        <p:spPr>
          <a:xfrm>
            <a:off x="1839310" y="4039192"/>
            <a:ext cx="20705400" cy="3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b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was / were to ask questions about past events, dates, people, or places.</a:t>
            </a: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"/>
          <p:cNvSpPr txBox="1"/>
          <p:nvPr/>
        </p:nvSpPr>
        <p:spPr>
          <a:xfrm>
            <a:off x="6701317" y="2828373"/>
            <a:ext cx="3985054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subject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"/>
          <p:cNvSpPr txBox="1"/>
          <p:nvPr/>
        </p:nvSpPr>
        <p:spPr>
          <a:xfrm>
            <a:off x="1457966" y="2857680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 / Were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"/>
          <p:cNvSpPr txBox="1"/>
          <p:nvPr/>
        </p:nvSpPr>
        <p:spPr>
          <a:xfrm>
            <a:off x="10537079" y="2842797"/>
            <a:ext cx="7093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6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complement?</a:t>
            </a:r>
            <a:endParaRPr sz="6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"/>
          <p:cNvSpPr txBox="1"/>
          <p:nvPr/>
        </p:nvSpPr>
        <p:spPr>
          <a:xfrm>
            <a:off x="1393765" y="4298079"/>
            <a:ext cx="23054436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0"/>
              <a:buFont typeface="Arial"/>
              <a:buNone/>
            </a:pP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Nancy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class yesterday?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"/>
          <p:cNvSpPr txBox="1"/>
          <p:nvPr/>
        </p:nvSpPr>
        <p:spPr>
          <a:xfrm>
            <a:off x="1393765" y="6203382"/>
            <a:ext cx="22926034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</a:pP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US" sz="96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she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was.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96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</a:t>
            </a:r>
            <a:r>
              <a:rPr lang="en-US" sz="96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she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wasn’t.</a:t>
            </a:r>
            <a:endParaRPr sz="9600" b="0" i="1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"/>
          <p:cNvSpPr txBox="1"/>
          <p:nvPr/>
        </p:nvSpPr>
        <p:spPr>
          <a:xfrm>
            <a:off x="1457966" y="7919002"/>
            <a:ext cx="28228136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0"/>
              <a:buFont typeface="Arial"/>
              <a:buNone/>
            </a:pP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your parents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born here?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 txBox="1"/>
          <p:nvPr/>
        </p:nvSpPr>
        <p:spPr>
          <a:xfrm>
            <a:off x="1457966" y="903863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Yes/No questions:</a:t>
            </a:r>
            <a:endParaRPr/>
          </a:p>
        </p:txBody>
      </p:sp>
      <p:sp>
        <p:nvSpPr>
          <p:cNvPr id="317" name="Google Shape;317;p3"/>
          <p:cNvSpPr txBox="1"/>
          <p:nvPr/>
        </p:nvSpPr>
        <p:spPr>
          <a:xfrm>
            <a:off x="1457966" y="9634622"/>
            <a:ext cx="25251426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</a:pP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were. 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 No, </a:t>
            </a:r>
            <a:r>
              <a:rPr lang="en-US" sz="9600" b="0" i="1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weren’t</a:t>
            </a:r>
            <a:r>
              <a:rPr lang="en-US" sz="96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96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</Words>
  <Application>Microsoft Macintosh PowerPoint</Application>
  <PresentationFormat>Personalizado</PresentationFormat>
  <Paragraphs>11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5A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2025-02-02T03:00:34Z</dcterms:modified>
</cp:coreProperties>
</file>