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9" r:id="rId2"/>
    <p:sldId id="265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70662B-8DC4-3A4E-95E4-3001BF21027F}" v="1" dt="2025-02-02T02:54:13.718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68"/>
  </p:normalViewPr>
  <p:slideViewPr>
    <p:cSldViewPr snapToGrid="0">
      <p:cViewPr varScale="1">
        <p:scale>
          <a:sx n="59" d="100"/>
          <a:sy n="59" d="100"/>
        </p:scale>
        <p:origin x="6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Pecina Rosas" userId="e26f0a8b-7dda-456e-b870-7cd035747b28" providerId="ADAL" clId="{6B70662B-8DC4-3A4E-95E4-3001BF21027F}"/>
    <pc:docChg chg="modSld">
      <pc:chgData name="Elisa Pecina Rosas" userId="e26f0a8b-7dda-456e-b870-7cd035747b28" providerId="ADAL" clId="{6B70662B-8DC4-3A4E-95E4-3001BF21027F}" dt="2025-02-02T02:55:59.489" v="1" actId="20577"/>
      <pc:docMkLst>
        <pc:docMk/>
      </pc:docMkLst>
      <pc:sldChg chg="modSp mod">
        <pc:chgData name="Elisa Pecina Rosas" userId="e26f0a8b-7dda-456e-b870-7cd035747b28" providerId="ADAL" clId="{6B70662B-8DC4-3A4E-95E4-3001BF21027F}" dt="2025-02-02T02:55:59.489" v="1" actId="20577"/>
        <pc:sldMkLst>
          <pc:docMk/>
          <pc:sldMk cId="0" sldId="259"/>
        </pc:sldMkLst>
        <pc:spChg chg="mod">
          <ac:chgData name="Elisa Pecina Rosas" userId="e26f0a8b-7dda-456e-b870-7cd035747b28" providerId="ADAL" clId="{6B70662B-8DC4-3A4E-95E4-3001BF21027F}" dt="2025-02-02T02:55:59.489" v="1" actId="20577"/>
          <ac:spMkLst>
            <pc:docMk/>
            <pc:sldMk cId="0" sldId="259"/>
            <ac:spMk id="2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7" name="Shape 2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/>
            </a:lvl1pPr>
          </a:lstStyle>
          <a:p>
            <a:r>
              <a:t>Título de presentación</a:t>
            </a:r>
          </a:p>
        </p:txBody>
      </p:sp>
      <p:sp>
        <p:nvSpPr>
          <p:cNvPr id="22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3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0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4204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DEA489"/>
              </a:buClr>
            </a:lvl1pPr>
            <a:lvl2pPr>
              <a:buClr>
                <a:srgbClr val="DEA489"/>
              </a:buClr>
            </a:lvl2pPr>
            <a:lvl3pPr>
              <a:buClr>
                <a:srgbClr val="DEA489"/>
              </a:buClr>
            </a:lvl3pPr>
            <a:lvl4pPr>
              <a:buClr>
                <a:srgbClr val="DEA489"/>
              </a:buClr>
            </a:lvl4pPr>
            <a:lvl5pPr>
              <a:buClr>
                <a:srgbClr val="DEA489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1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52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3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4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5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56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7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8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9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0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EAC8B7"/>
              </a:buClr>
            </a:lvl1pPr>
            <a:lvl2pPr>
              <a:buClr>
                <a:srgbClr val="EAC8B7"/>
              </a:buClr>
            </a:lvl2pPr>
            <a:lvl3pPr>
              <a:buClr>
                <a:srgbClr val="EAC8B7"/>
              </a:buClr>
            </a:lvl3pPr>
            <a:lvl4pPr>
              <a:buClr>
                <a:srgbClr val="EAC8B7"/>
              </a:buClr>
            </a:lvl4pPr>
            <a:lvl5pPr>
              <a:buClr>
                <a:srgbClr val="EAC8B7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7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7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solidFill>
                  <a:srgbClr val="E0AA86"/>
                </a:soli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97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88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9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0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1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2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3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4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5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6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0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1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0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/>
          <a:p>
            <a:r>
              <a:t>Título de agenda</a:t>
            </a:r>
          </a:p>
        </p:txBody>
      </p:sp>
      <p:sp>
        <p:nvSpPr>
          <p:cNvPr id="125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126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2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4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45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49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0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2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3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63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6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6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18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92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83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87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8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9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0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1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" name="txtr3a.png" descr="txtr3a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" name="txtr1a.png" descr="txtr1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" name="pasted-image.pdf" descr="pasted-image.pdf"/>
            <p:cNvPicPr>
              <a:picLocks noChangeAspect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2" name="logo-AIE-C.png" descr="logo-AIE-C.pn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>
            <a:spLocks noGrp="1"/>
          </p:cNvSpPr>
          <p:nvPr>
            <p:ph type="title"/>
          </p:nvPr>
        </p:nvSpPr>
        <p:spPr>
          <a:xfrm>
            <a:off x="1270000" y="3285819"/>
            <a:ext cx="21844000" cy="3873501"/>
          </a:xfrm>
        </p:spPr>
        <p:txBody>
          <a:bodyPr spcFirstLastPara="1" lIns="50800" tIns="50800" rIns="50800" bIns="50800" anchor="b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</a:pPr>
            <a:r>
              <a:rPr lang="en-US"/>
              <a:t>Lesson 6A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8E87C7-170D-D340-173F-E43D5D45D72B}"/>
              </a:ext>
            </a:extLst>
          </p:cNvPr>
          <p:cNvGraphicFramePr>
            <a:graphicFrameLocks noGrp="1"/>
          </p:cNvGraphicFramePr>
          <p:nvPr/>
        </p:nvGraphicFramePr>
        <p:xfrm>
          <a:off x="1976907" y="4814111"/>
          <a:ext cx="16256000" cy="67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7712">
                  <a:extLst>
                    <a:ext uri="{9D8B030D-6E8A-4147-A177-3AD203B41FA5}">
                      <a16:colId xmlns:a16="http://schemas.microsoft.com/office/drawing/2014/main" val="2857229154"/>
                    </a:ext>
                  </a:extLst>
                </a:gridCol>
                <a:gridCol w="10878288">
                  <a:extLst>
                    <a:ext uri="{9D8B030D-6E8A-4147-A177-3AD203B41FA5}">
                      <a16:colId xmlns:a16="http://schemas.microsoft.com/office/drawing/2014/main" val="1772516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MX" sz="7200" dirty="0"/>
                        <a:t>I, he, she, it wasn’t…</a:t>
                      </a:r>
                    </a:p>
                    <a:p>
                      <a:endParaRPr lang="en-MX" sz="7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sz="7200" dirty="0"/>
                        <a:t>Patricia wasn’t in class yesterday because she was sick.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351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7200" dirty="0"/>
                        <a:t>We, you, they weren’t…</a:t>
                      </a:r>
                      <a:endParaRPr lang="en-MX" sz="7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sz="7200" dirty="0"/>
                        <a:t>My parents weren’t born in Mexico. They were born in Peru.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795056"/>
                  </a:ext>
                </a:extLst>
              </a:tr>
            </a:tbl>
          </a:graphicData>
        </a:graphic>
      </p:graphicFrame>
      <p:sp>
        <p:nvSpPr>
          <p:cNvPr id="3" name="Google Shape;322;p2">
            <a:extLst>
              <a:ext uri="{FF2B5EF4-FFF2-40B4-BE49-F238E27FC236}">
                <a16:creationId xmlns:a16="http://schemas.microsoft.com/office/drawing/2014/main" id="{B89BD42F-6CBB-116D-22FF-AC6005626437}"/>
              </a:ext>
            </a:extLst>
          </p:cNvPr>
          <p:cNvSpPr txBox="1"/>
          <p:nvPr/>
        </p:nvSpPr>
        <p:spPr>
          <a:xfrm>
            <a:off x="1647924" y="1488558"/>
            <a:ext cx="20705380" cy="2646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The simple past negative form of be is </a:t>
            </a:r>
          </a:p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wasn’t / weren’t.</a:t>
            </a:r>
          </a:p>
        </p:txBody>
      </p:sp>
    </p:spTree>
    <p:extLst>
      <p:ext uri="{BB962C8B-B14F-4D97-AF65-F5344CB8AC3E}">
        <p14:creationId xmlns:p14="http://schemas.microsoft.com/office/powerpoint/2010/main" val="30755177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53</Words>
  <Application>Microsoft Macintosh PowerPoint</Application>
  <PresentationFormat>Personalizado</PresentationFormat>
  <Paragraphs>7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Graphik</vt:lpstr>
      <vt:lpstr>Graphik Medium</vt:lpstr>
      <vt:lpstr>Graphik Semibold</vt:lpstr>
      <vt:lpstr>Helvetica Neue</vt:lpstr>
      <vt:lpstr>31_ColorGradientLight</vt:lpstr>
      <vt:lpstr>Lesson 6A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Elisa Pecina Rosas</cp:lastModifiedBy>
  <cp:revision>3</cp:revision>
  <dcterms:modified xsi:type="dcterms:W3CDTF">2025-02-02T02:56:01Z</dcterms:modified>
</cp:coreProperties>
</file>