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2"/>
    <p:sldId id="263" r:id="rId3"/>
    <p:sldId id="261" r:id="rId4"/>
    <p:sldId id="264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A7CC6E-A488-1B4D-B64A-E1A6B3F99E5E}" v="1" dt="2025-02-02T02:51:23.02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9356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357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dirty="0"/>
              <a:t>Lesson 5A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669189" y="1997740"/>
            <a:ext cx="20705380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US" sz="8000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adjectives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to describe an event in the past. </a:t>
            </a:r>
            <a:r>
              <a:rPr lang="en-US" sz="8000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Adjectives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can go after the noun and was / were:</a:t>
            </a:r>
          </a:p>
        </p:txBody>
      </p:sp>
      <p:sp>
        <p:nvSpPr>
          <p:cNvPr id="2" name="Google Shape;327;p2">
            <a:extLst>
              <a:ext uri="{FF2B5EF4-FFF2-40B4-BE49-F238E27FC236}">
                <a16:creationId xmlns:a16="http://schemas.microsoft.com/office/drawing/2014/main" id="{1DDD4AF3-1981-B219-3670-F377EC01A512}"/>
              </a:ext>
            </a:extLst>
          </p:cNvPr>
          <p:cNvSpPr txBox="1"/>
          <p:nvPr/>
        </p:nvSpPr>
        <p:spPr>
          <a:xfrm>
            <a:off x="1818045" y="7350693"/>
            <a:ext cx="20046277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 parade was 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awesome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! 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B51C0-51DC-FDCD-4719-B9BDAE49050C}"/>
              </a:ext>
            </a:extLst>
          </p:cNvPr>
          <p:cNvSpPr txBox="1"/>
          <p:nvPr/>
        </p:nvSpPr>
        <p:spPr>
          <a:xfrm>
            <a:off x="0" y="9779268"/>
            <a:ext cx="20046277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 singers were 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noisy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MX" sz="1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18045" y="3308241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Adjectives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can go after it was / were, and before than noun:</a:t>
            </a:r>
          </a:p>
        </p:txBody>
      </p:sp>
      <p:sp>
        <p:nvSpPr>
          <p:cNvPr id="2" name="Google Shape;327;p2">
            <a:extLst>
              <a:ext uri="{FF2B5EF4-FFF2-40B4-BE49-F238E27FC236}">
                <a16:creationId xmlns:a16="http://schemas.microsoft.com/office/drawing/2014/main" id="{1DDD4AF3-1981-B219-3670-F377EC01A512}"/>
              </a:ext>
            </a:extLst>
          </p:cNvPr>
          <p:cNvSpPr txBox="1"/>
          <p:nvPr/>
        </p:nvSpPr>
        <p:spPr>
          <a:xfrm>
            <a:off x="1818045" y="7350693"/>
            <a:ext cx="20046277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It was an 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awesome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party.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B51C0-51DC-FDCD-4719-B9BDAE49050C}"/>
              </a:ext>
            </a:extLst>
          </p:cNvPr>
          <p:cNvSpPr txBox="1"/>
          <p:nvPr/>
        </p:nvSpPr>
        <p:spPr>
          <a:xfrm>
            <a:off x="0" y="9779268"/>
            <a:ext cx="20046277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MX" sz="12000" i="1" dirty="0">
                <a:latin typeface="Arial" panose="020B0604020202020204" pitchFamily="34" charset="0"/>
                <a:cs typeface="Arial" panose="020B0604020202020204" pitchFamily="34" charset="0"/>
              </a:rPr>
              <a:t>They were </a:t>
            </a:r>
            <a:r>
              <a:rPr lang="en-MX" sz="120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noisy</a:t>
            </a:r>
            <a:r>
              <a:rPr lang="en-MX" sz="12000" i="1" dirty="0">
                <a:latin typeface="Arial" panose="020B0604020202020204" pitchFamily="34" charset="0"/>
                <a:cs typeface="Arial" panose="020B0604020202020204" pitchFamily="34" charset="0"/>
              </a:rPr>
              <a:t> singers.</a:t>
            </a:r>
          </a:p>
        </p:txBody>
      </p:sp>
    </p:spTree>
    <p:extLst>
      <p:ext uri="{BB962C8B-B14F-4D97-AF65-F5344CB8AC3E}">
        <p14:creationId xmlns:p14="http://schemas.microsoft.com/office/powerpoint/2010/main" val="1425285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18045" y="3018466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Remember that uncountable nouns, take the singular form </a:t>
            </a:r>
            <a:r>
              <a:rPr lang="en-US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was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:</a:t>
            </a:r>
          </a:p>
        </p:txBody>
      </p:sp>
      <p:sp>
        <p:nvSpPr>
          <p:cNvPr id="2" name="Google Shape;327;p2">
            <a:extLst>
              <a:ext uri="{FF2B5EF4-FFF2-40B4-BE49-F238E27FC236}">
                <a16:creationId xmlns:a16="http://schemas.microsoft.com/office/drawing/2014/main" id="{1DDD4AF3-1981-B219-3670-F377EC01A512}"/>
              </a:ext>
            </a:extLst>
          </p:cNvPr>
          <p:cNvSpPr txBox="1"/>
          <p:nvPr/>
        </p:nvSpPr>
        <p:spPr>
          <a:xfrm>
            <a:off x="1818045" y="7350693"/>
            <a:ext cx="20046277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 food </a:t>
            </a:r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was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delicious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B51C0-51DC-FDCD-4719-B9BDAE49050C}"/>
              </a:ext>
            </a:extLst>
          </p:cNvPr>
          <p:cNvSpPr txBox="1"/>
          <p:nvPr/>
        </p:nvSpPr>
        <p:spPr>
          <a:xfrm>
            <a:off x="-829340" y="9779268"/>
            <a:ext cx="20046277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MX" sz="12000" i="1" dirty="0">
                <a:solidFill>
                  <a:schemeClr val="tx1"/>
                </a:solidFill>
                <a:latin typeface="Arial"/>
                <a:cs typeface="Arial"/>
              </a:rPr>
              <a:t>It </a:t>
            </a:r>
            <a:r>
              <a:rPr lang="en-MX" sz="12000" i="1" dirty="0">
                <a:solidFill>
                  <a:schemeClr val="accent3"/>
                </a:solidFill>
                <a:latin typeface="Arial"/>
                <a:cs typeface="Arial"/>
              </a:rPr>
              <a:t>was</a:t>
            </a:r>
            <a:r>
              <a:rPr lang="en-MX" sz="12000" i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MX" sz="12000" i="1" dirty="0">
                <a:solidFill>
                  <a:srgbClr val="7030A0"/>
                </a:solidFill>
                <a:latin typeface="Arial"/>
                <a:cs typeface="Arial"/>
              </a:rPr>
              <a:t>delicious </a:t>
            </a:r>
            <a:r>
              <a:rPr lang="en-MX" sz="12000" i="1" dirty="0">
                <a:solidFill>
                  <a:schemeClr val="tx1"/>
                </a:solidFill>
                <a:latin typeface="Arial"/>
                <a:cs typeface="Arial"/>
              </a:rPr>
              <a:t>food.</a:t>
            </a:r>
          </a:p>
        </p:txBody>
      </p:sp>
    </p:spTree>
    <p:extLst>
      <p:ext uri="{BB962C8B-B14F-4D97-AF65-F5344CB8AC3E}">
        <p14:creationId xmlns:p14="http://schemas.microsoft.com/office/powerpoint/2010/main" val="805420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Macintosh PowerPoint</Application>
  <PresentationFormat>Personalizado</PresentationFormat>
  <Paragraphs>10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5A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3</cp:revision>
  <dcterms:modified xsi:type="dcterms:W3CDTF">2025-02-02T02:51:28Z</dcterms:modified>
</cp:coreProperties>
</file>