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2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06812A-B1DF-794A-BBA8-098B11FFF472}" v="2" dt="2025-02-02T02:50:54.986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8"/>
  </p:normalViewPr>
  <p:slideViewPr>
    <p:cSldViewPr snapToGrid="0">
      <p:cViewPr varScale="1">
        <p:scale>
          <a:sx n="59" d="100"/>
          <a:sy n="59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/>
            </a:lvl1pPr>
          </a:lstStyle>
          <a:p>
            <a:r>
              <a:t>Título de presentación</a:t>
            </a:r>
          </a:p>
        </p:txBody>
      </p:sp>
      <p:sp>
        <p:nvSpPr>
          <p:cNvPr id="22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3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20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0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4204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DEA489"/>
              </a:buClr>
            </a:lvl1pPr>
            <a:lvl2pPr>
              <a:buClr>
                <a:srgbClr val="DEA489"/>
              </a:buClr>
            </a:lvl2pPr>
            <a:lvl3pPr>
              <a:buClr>
                <a:srgbClr val="DEA489"/>
              </a:buClr>
            </a:lvl3pPr>
            <a:lvl4pPr>
              <a:buClr>
                <a:srgbClr val="DEA489"/>
              </a:buClr>
            </a:lvl4pPr>
            <a:lvl5pPr>
              <a:buClr>
                <a:srgbClr val="DEA489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1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52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3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4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5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56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7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8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0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EAC8B7"/>
              </a:buClr>
            </a:lvl1pPr>
            <a:lvl2pPr>
              <a:buClr>
                <a:srgbClr val="EAC8B7"/>
              </a:buClr>
            </a:lvl2pPr>
            <a:lvl3pPr>
              <a:buClr>
                <a:srgbClr val="EAC8B7"/>
              </a:buClr>
            </a:lvl3pPr>
            <a:lvl4pPr>
              <a:buClr>
                <a:srgbClr val="EAC8B7"/>
              </a:buClr>
            </a:lvl4pPr>
            <a:lvl5pPr>
              <a:buClr>
                <a:srgbClr val="EAC8B7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79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70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1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2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3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4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6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7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78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solidFill>
                  <a:srgbClr val="E0AA86"/>
                </a:soli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97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88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9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0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1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2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4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96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0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1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0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r>
              <a:t>Título de agenda</a:t>
            </a:r>
          </a:p>
        </p:txBody>
      </p:sp>
      <p:sp>
        <p:nvSpPr>
          <p:cNvPr id="125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126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6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27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3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4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5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solidFill>
                  <a:srgbClr val="DD9F57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4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45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49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0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3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solidFill>
                  <a:srgbClr val="D89487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3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6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68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9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2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182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DEA489"/>
                </a:soli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92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183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87" name="txtr3a.png" descr="txtr3a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8" name="txtr1a.png" descr="txtr1a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9" name="pasted-image.pdf" descr="pasted-image.pd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1" name="logo-AIE-C.png" descr="logo-AIE-C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" name="Grupo"/>
          <p:cNvGrpSpPr/>
          <p:nvPr/>
        </p:nvGrpSpPr>
        <p:grpSpPr>
          <a:xfrm>
            <a:off x="0" y="-1"/>
            <a:ext cx="24384001" cy="13716003"/>
            <a:chOff x="0" y="0"/>
            <a:chExt cx="24384000" cy="13716001"/>
          </a:xfrm>
        </p:grpSpPr>
        <p:sp>
          <p:nvSpPr>
            <p:cNvPr id="4" name="Rectángulo"/>
            <p:cNvSpPr/>
            <p:nvPr/>
          </p:nvSpPr>
          <p:spPr>
            <a:xfrm rot="16200000">
              <a:off x="17952200" y="6268200"/>
              <a:ext cx="12700001" cy="163600"/>
            </a:xfrm>
            <a:prstGeom prst="rect">
              <a:avLst/>
            </a:prstGeom>
            <a:solidFill>
              <a:srgbClr val="DFA687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Triángulo"/>
            <p:cNvSpPr/>
            <p:nvPr/>
          </p:nvSpPr>
          <p:spPr>
            <a:xfrm>
              <a:off x="793" y="793"/>
              <a:ext cx="24288354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ACA2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Triángulo"/>
            <p:cNvSpPr/>
            <p:nvPr/>
          </p:nvSpPr>
          <p:spPr>
            <a:xfrm rot="10800000" flipH="1">
              <a:off x="0" y="13252374"/>
              <a:ext cx="20524280" cy="46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48D93"/>
                </a:gs>
                <a:gs pos="100000">
                  <a:srgbClr val="F7EDE6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7EDE6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Figura"/>
            <p:cNvSpPr/>
            <p:nvPr/>
          </p:nvSpPr>
          <p:spPr>
            <a:xfrm>
              <a:off x="793" y="793"/>
              <a:ext cx="496492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8D9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" name="txtr3a.png" descr="txtr3a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230600" y="10922000"/>
              <a:ext cx="8153400" cy="2794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" name="txtr1a.png" descr="txtr1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4851400" cy="5080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pasted-image.pdf" descr="pasted-image.pdf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>
            <a:xfrm>
              <a:off x="581306" y="380997"/>
              <a:ext cx="756633" cy="113364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" name="Figura"/>
            <p:cNvSpPr/>
            <p:nvPr/>
          </p:nvSpPr>
          <p:spPr>
            <a:xfrm>
              <a:off x="19476508" y="10920822"/>
              <a:ext cx="4893158" cy="2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129"/>
                  </a:moveTo>
                  <a:lnTo>
                    <a:pt x="4907" y="8129"/>
                  </a:lnTo>
                  <a:lnTo>
                    <a:pt x="7350" y="4"/>
                  </a:lnTo>
                  <a:lnTo>
                    <a:pt x="12066" y="0"/>
                  </a:lnTo>
                  <a:lnTo>
                    <a:pt x="14540" y="8334"/>
                  </a:lnTo>
                  <a:lnTo>
                    <a:pt x="19401" y="8129"/>
                  </a:lnTo>
                  <a:lnTo>
                    <a:pt x="21600" y="16410"/>
                  </a:lnTo>
                  <a:lnTo>
                    <a:pt x="20166" y="21600"/>
                  </a:lnTo>
                  <a:lnTo>
                    <a:pt x="4038" y="21600"/>
                  </a:lnTo>
                  <a:lnTo>
                    <a:pt x="2411" y="16178"/>
                  </a:lnTo>
                  <a:lnTo>
                    <a:pt x="0" y="8129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0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2" name="logo-AIE-C.png" descr="logo-AIE-C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9488591" y="11670342"/>
              <a:ext cx="4400138" cy="1557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D79288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E6BA5D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/>
          </p:nvPr>
        </p:nvSpPr>
        <p:spPr>
          <a:xfrm>
            <a:off x="1270000" y="3285819"/>
            <a:ext cx="21844000" cy="3873501"/>
          </a:xfrm>
        </p:spPr>
        <p:txBody>
          <a:bodyPr spcFirstLastPara="1" lIns="50800" tIns="50800" rIns="50800" bIns="508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dirty="0"/>
              <a:t>Lesson 5A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/>
        </p:nvSpPr>
        <p:spPr>
          <a:xfrm>
            <a:off x="1839310" y="3318610"/>
            <a:ext cx="20705380" cy="4616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br>
              <a:rPr lang="en-US" dirty="0"/>
            </a:br>
            <a:endParaRPr lang="en-US" dirty="0"/>
          </a:p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use the simple past to talk about something that happened in the past, but that isn’t happening now.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1FB623-637A-9ACE-2ED3-3A34ABE91F8B}"/>
              </a:ext>
            </a:extLst>
          </p:cNvPr>
          <p:cNvSpPr txBox="1"/>
          <p:nvPr/>
        </p:nvSpPr>
        <p:spPr>
          <a:xfrm>
            <a:off x="1780953" y="1225829"/>
            <a:ext cx="19611753" cy="25545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form the affirmative </a:t>
            </a:r>
            <a:r>
              <a:rPr lang="en-US" sz="800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simple past, 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we change the verb </a:t>
            </a:r>
            <a:r>
              <a:rPr lang="en-US" sz="8000" i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be</a:t>
            </a:r>
            <a:r>
              <a:rPr lang="en-US" sz="8000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like this:</a:t>
            </a:r>
            <a:endParaRPr lang="en-MX" sz="8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70CE2F-5D62-56B1-DE40-783E544FD644}"/>
              </a:ext>
            </a:extLst>
          </p:cNvPr>
          <p:cNvGraphicFramePr>
            <a:graphicFrameLocks noGrp="1"/>
          </p:cNvGraphicFramePr>
          <p:nvPr/>
        </p:nvGraphicFramePr>
        <p:xfrm>
          <a:off x="3458829" y="5151120"/>
          <a:ext cx="16256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161776015"/>
                    </a:ext>
                  </a:extLst>
                </a:gridCol>
                <a:gridCol w="8128000">
                  <a:extLst>
                    <a:ext uri="{9D8B030D-6E8A-4147-A177-3AD203B41FA5}">
                      <a16:colId xmlns:a16="http://schemas.microsoft.com/office/drawing/2014/main" val="827295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plural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29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I was…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We were…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359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You were…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You were…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870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X" sz="7200" dirty="0"/>
                        <a:t>He / She / It was…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X" sz="7200" dirty="0"/>
                        <a:t>They were…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4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5710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</Words>
  <Application>Microsoft Macintosh PowerPoint</Application>
  <PresentationFormat>Personalizado</PresentationFormat>
  <Paragraphs>12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Graphik</vt:lpstr>
      <vt:lpstr>Graphik Medium</vt:lpstr>
      <vt:lpstr>Graphik Semibold</vt:lpstr>
      <vt:lpstr>Helvetica Neue</vt:lpstr>
      <vt:lpstr>31_ColorGradientLight</vt:lpstr>
      <vt:lpstr>Lesson 5A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Elisa Pecina Rosas</cp:lastModifiedBy>
  <cp:revision>3</cp:revision>
  <dcterms:modified xsi:type="dcterms:W3CDTF">2025-02-02T02:50:59Z</dcterms:modified>
</cp:coreProperties>
</file>