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6"/>
  </p:notesMasterIdLst>
  <p:sldIdLst>
    <p:sldId id="259" r:id="rId2"/>
    <p:sldId id="258" r:id="rId3"/>
    <p:sldId id="268" r:id="rId4"/>
    <p:sldId id="269" r:id="rId5"/>
  </p:sldIdLst>
  <p:sldSz cx="24384000" cy="13716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Graphik"/>
        <a:ea typeface="Graphik"/>
        <a:cs typeface="Graphik"/>
        <a:sym typeface="Graphik"/>
      </a:defRPr>
    </a:lvl1pPr>
    <a:lvl2pPr marL="0" marR="0" indent="4572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Graphik"/>
        <a:ea typeface="Graphik"/>
        <a:cs typeface="Graphik"/>
        <a:sym typeface="Graphik"/>
      </a:defRPr>
    </a:lvl2pPr>
    <a:lvl3pPr marL="0" marR="0" indent="9144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Graphik"/>
        <a:ea typeface="Graphik"/>
        <a:cs typeface="Graphik"/>
        <a:sym typeface="Graphik"/>
      </a:defRPr>
    </a:lvl3pPr>
    <a:lvl4pPr marL="0" marR="0" indent="13716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Graphik"/>
        <a:ea typeface="Graphik"/>
        <a:cs typeface="Graphik"/>
        <a:sym typeface="Graphik"/>
      </a:defRPr>
    </a:lvl4pPr>
    <a:lvl5pPr marL="0" marR="0" indent="18288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Graphik"/>
        <a:ea typeface="Graphik"/>
        <a:cs typeface="Graphik"/>
        <a:sym typeface="Graphik"/>
      </a:defRPr>
    </a:lvl5pPr>
    <a:lvl6pPr marL="0" marR="0" indent="22860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Graphik"/>
        <a:ea typeface="Graphik"/>
        <a:cs typeface="Graphik"/>
        <a:sym typeface="Graphik"/>
      </a:defRPr>
    </a:lvl6pPr>
    <a:lvl7pPr marL="0" marR="0" indent="27432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Graphik"/>
        <a:ea typeface="Graphik"/>
        <a:cs typeface="Graphik"/>
        <a:sym typeface="Graphik"/>
      </a:defRPr>
    </a:lvl7pPr>
    <a:lvl8pPr marL="0" marR="0" indent="32004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Graphik"/>
        <a:ea typeface="Graphik"/>
        <a:cs typeface="Graphik"/>
        <a:sym typeface="Graphik"/>
      </a:defRPr>
    </a:lvl8pPr>
    <a:lvl9pPr marL="0" marR="0" indent="36576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Graphik"/>
        <a:ea typeface="Graphik"/>
        <a:cs typeface="Graphik"/>
        <a:sym typeface="Graphik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364C710-9C69-D14A-81B0-A88F1AAB4A2F}" v="1" dt="2025-02-02T02:45:44.181"/>
  </p1510:revLst>
</p1510:revInfo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>
          <a:latin typeface="Graphik"/>
          <a:ea typeface="Graphik"/>
          <a:cs typeface="Graphik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A9A9A9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381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381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381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Row>
  </a:tblStyle>
  <a:tblStyle styleId="{C7B018BB-80A7-4F77-B60F-C8B233D01FF8}" styleName="">
    <a:tblBg/>
    <a:wholeTbl>
      <a:tcTxStyle b="off" i="off">
        <a:font>
          <a:latin typeface="Graphik"/>
          <a:ea typeface="Graphik"/>
          <a:cs typeface="Graphik"/>
        </a:font>
        <a:srgbClr val="000000"/>
      </a:tcTxStyle>
      <a:tcStyle>
        <a:tcBdr>
          <a:left>
            <a:ln w="12700" cap="flat">
              <a:solidFill>
                <a:srgbClr val="C8C8C8"/>
              </a:solidFill>
              <a:prstDash val="solid"/>
              <a:miter lim="400000"/>
            </a:ln>
          </a:left>
          <a:right>
            <a:ln w="12700" cap="flat">
              <a:solidFill>
                <a:srgbClr val="C8C8C8"/>
              </a:solidFill>
              <a:prstDash val="solid"/>
              <a:miter lim="400000"/>
            </a:ln>
          </a:right>
          <a:top>
            <a:ln w="12700" cap="flat">
              <a:solidFill>
                <a:srgbClr val="C8C8C8"/>
              </a:solidFill>
              <a:prstDash val="solid"/>
              <a:miter lim="400000"/>
            </a:ln>
          </a:top>
          <a:bottom>
            <a:ln w="12700" cap="flat">
              <a:solidFill>
                <a:srgbClr val="C8C8C8"/>
              </a:solidFill>
              <a:prstDash val="solid"/>
              <a:miter lim="400000"/>
            </a:ln>
          </a:bottom>
          <a:insideH>
            <a:ln w="12700" cap="flat">
              <a:solidFill>
                <a:srgbClr val="C8C8C8"/>
              </a:solidFill>
              <a:prstDash val="solid"/>
              <a:miter lim="400000"/>
            </a:ln>
          </a:insideH>
          <a:insideV>
            <a:ln w="12700" cap="flat">
              <a:solidFill>
                <a:srgbClr val="C8C8C8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A9A9A9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A9A9A9"/>
              </a:solidFill>
              <a:prstDash val="solid"/>
              <a:miter lim="400000"/>
            </a:ln>
          </a:left>
          <a:right>
            <a:ln w="25400" cap="flat">
              <a:solidFill>
                <a:srgbClr val="A9A9A9"/>
              </a:solidFill>
              <a:prstDash val="solid"/>
              <a:miter lim="400000"/>
            </a:ln>
          </a:right>
          <a:top>
            <a:ln w="12700" cap="flat">
              <a:solidFill>
                <a:srgbClr val="A9A9A9"/>
              </a:solidFill>
              <a:prstDash val="solid"/>
              <a:miter lim="400000"/>
            </a:ln>
          </a:top>
          <a:bottom>
            <a:ln w="12700" cap="flat">
              <a:solidFill>
                <a:srgbClr val="A9A9A9"/>
              </a:solidFill>
              <a:prstDash val="solid"/>
              <a:miter lim="400000"/>
            </a:ln>
          </a:bottom>
          <a:insideH>
            <a:ln w="12700" cap="flat">
              <a:solidFill>
                <a:srgbClr val="A9A9A9"/>
              </a:solidFill>
              <a:prstDash val="solid"/>
              <a:miter lim="400000"/>
            </a:ln>
          </a:insideH>
          <a:insideV>
            <a:ln w="12700" cap="flat">
              <a:solidFill>
                <a:srgbClr val="A9A9A9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ff" i="off">
        <a:font>
          <a:latin typeface="Graphik"/>
          <a:ea typeface="Graphik"/>
          <a:cs typeface="Graphik"/>
        </a:font>
        <a:srgbClr val="000000"/>
      </a:tcTxStyle>
      <a:tcStyle>
        <a:tcBdr>
          <a:left>
            <a:ln w="12700" cap="flat">
              <a:solidFill>
                <a:srgbClr val="A9A9A9"/>
              </a:solidFill>
              <a:prstDash val="solid"/>
              <a:miter lim="400000"/>
            </a:ln>
          </a:left>
          <a:right>
            <a:ln w="12700" cap="flat">
              <a:solidFill>
                <a:srgbClr val="A9A9A9"/>
              </a:solidFill>
              <a:prstDash val="solid"/>
              <a:miter lim="400000"/>
            </a:ln>
          </a:right>
          <a:top>
            <a:ln w="38100" cap="flat">
              <a:solidFill>
                <a:srgbClr val="00A1FF"/>
              </a:solidFill>
              <a:prstDash val="solid"/>
              <a:miter lim="400000"/>
            </a:ln>
          </a:top>
          <a:bottom>
            <a:ln w="12700" cap="flat">
              <a:solidFill>
                <a:srgbClr val="A9A9A9"/>
              </a:solidFill>
              <a:prstDash val="solid"/>
              <a:miter lim="400000"/>
            </a:ln>
          </a:bottom>
          <a:insideH>
            <a:ln w="12700" cap="flat">
              <a:solidFill>
                <a:srgbClr val="A9A9A9"/>
              </a:solidFill>
              <a:prstDash val="solid"/>
              <a:miter lim="400000"/>
            </a:ln>
          </a:insideH>
          <a:insideV>
            <a:ln w="12700" cap="flat">
              <a:solidFill>
                <a:srgbClr val="A9A9A9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A9A9A9"/>
              </a:solidFill>
              <a:prstDash val="solid"/>
              <a:miter lim="400000"/>
            </a:ln>
          </a:left>
          <a:right>
            <a:ln w="12700" cap="flat">
              <a:solidFill>
                <a:srgbClr val="A9A9A9"/>
              </a:solidFill>
              <a:prstDash val="solid"/>
              <a:miter lim="400000"/>
            </a:ln>
          </a:right>
          <a:top>
            <a:ln w="12700" cap="flat">
              <a:solidFill>
                <a:srgbClr val="A9A9A9"/>
              </a:solidFill>
              <a:prstDash val="solid"/>
              <a:miter lim="400000"/>
            </a:ln>
          </a:top>
          <a:bottom>
            <a:ln w="38100" cap="flat">
              <a:solidFill>
                <a:srgbClr val="A9A9A9"/>
              </a:solidFill>
              <a:prstDash val="solid"/>
              <a:miter lim="400000"/>
            </a:ln>
          </a:bottom>
          <a:insideH>
            <a:ln w="12700" cap="flat">
              <a:solidFill>
                <a:srgbClr val="A9A9A9"/>
              </a:solidFill>
              <a:prstDash val="solid"/>
              <a:miter lim="400000"/>
            </a:ln>
          </a:insideH>
          <a:insideV>
            <a:ln w="12700" cap="flat">
              <a:solidFill>
                <a:srgbClr val="A9A9A9"/>
              </a:solidFill>
              <a:prstDash val="solid"/>
              <a:miter lim="400000"/>
            </a:ln>
          </a:insideV>
        </a:tcBdr>
        <a:fill>
          <a:solidFill>
            <a:srgbClr val="014D80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Graphik"/>
          <a:ea typeface="Graphik"/>
          <a:cs typeface="Graphik"/>
        </a:font>
        <a:srgbClr val="000000"/>
      </a:tcTxStyle>
      <a:tcStyle>
        <a:tcBdr>
          <a:left>
            <a:ln w="12700" cap="flat">
              <a:solidFill>
                <a:srgbClr val="C8C8C8"/>
              </a:solidFill>
              <a:prstDash val="solid"/>
              <a:miter lim="400000"/>
            </a:ln>
          </a:left>
          <a:right>
            <a:ln w="12700" cap="flat">
              <a:solidFill>
                <a:srgbClr val="C8C8C8"/>
              </a:solidFill>
              <a:prstDash val="solid"/>
              <a:miter lim="400000"/>
            </a:ln>
          </a:right>
          <a:top>
            <a:ln w="12700" cap="flat">
              <a:solidFill>
                <a:srgbClr val="C8C8C8"/>
              </a:solidFill>
              <a:prstDash val="solid"/>
              <a:miter lim="400000"/>
            </a:ln>
          </a:top>
          <a:bottom>
            <a:ln w="12700" cap="flat">
              <a:solidFill>
                <a:srgbClr val="C8C8C8"/>
              </a:solidFill>
              <a:prstDash val="solid"/>
              <a:miter lim="400000"/>
            </a:ln>
          </a:bottom>
          <a:insideH>
            <a:ln w="12700" cap="flat">
              <a:solidFill>
                <a:srgbClr val="C8C8C8"/>
              </a:solidFill>
              <a:prstDash val="solid"/>
              <a:miter lim="400000"/>
            </a:ln>
          </a:insideH>
          <a:insideV>
            <a:ln w="12700" cap="flat">
              <a:solidFill>
                <a:srgbClr val="C8C8C8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A9A9A9"/>
          </a:solidFill>
        </a:fill>
      </a:tcStyle>
    </a:band2H>
    <a:firstCol>
      <a:tcTxStyle b="off" i="off">
        <a:font>
          <a:latin typeface="Graphik Medium"/>
          <a:ea typeface="Graphik Medium"/>
          <a:cs typeface="Graphik Medium"/>
        </a:font>
        <a:srgbClr val="FFFFFF"/>
      </a:tcTxStyle>
      <a:tcStyle>
        <a:tcBdr>
          <a:left>
            <a:ln w="12700" cap="flat">
              <a:solidFill>
                <a:srgbClr val="A9A9A9"/>
              </a:solidFill>
              <a:prstDash val="solid"/>
              <a:miter lim="400000"/>
            </a:ln>
          </a:left>
          <a:right>
            <a:ln w="12700" cap="flat">
              <a:solidFill>
                <a:srgbClr val="A9A9A9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13B100"/>
          </a:solidFill>
        </a:fill>
      </a:tcStyle>
    </a:firstCol>
    <a:lastRow>
      <a:tcTxStyle b="off" i="off">
        <a:font>
          <a:latin typeface="Graphik"/>
          <a:ea typeface="Graphik"/>
          <a:cs typeface="Graphik"/>
        </a:font>
        <a:srgbClr val="000000"/>
      </a:tcTxStyle>
      <a:tcStyle>
        <a:tcBdr>
          <a:left>
            <a:ln w="12700" cap="flat">
              <a:solidFill>
                <a:srgbClr val="A9A9A9"/>
              </a:solidFill>
              <a:prstDash val="solid"/>
              <a:miter lim="400000"/>
            </a:ln>
          </a:left>
          <a:right>
            <a:ln w="12700" cap="flat">
              <a:solidFill>
                <a:srgbClr val="A9A9A9"/>
              </a:solidFill>
              <a:prstDash val="solid"/>
              <a:miter lim="400000"/>
            </a:ln>
          </a:right>
          <a:top>
            <a:ln w="38100" cap="flat">
              <a:solidFill>
                <a:srgbClr val="61D836"/>
              </a:solidFill>
              <a:prstDash val="solid"/>
              <a:miter lim="400000"/>
            </a:ln>
          </a:top>
          <a:bottom>
            <a:ln w="12700" cap="flat">
              <a:solidFill>
                <a:srgbClr val="A9A9A9"/>
              </a:solidFill>
              <a:prstDash val="solid"/>
              <a:miter lim="400000"/>
            </a:ln>
          </a:bottom>
          <a:insideH>
            <a:ln w="12700" cap="flat">
              <a:solidFill>
                <a:srgbClr val="A9A9A9"/>
              </a:solidFill>
              <a:prstDash val="solid"/>
              <a:miter lim="400000"/>
            </a:ln>
          </a:insideH>
          <a:insideV>
            <a:ln w="12700" cap="flat">
              <a:solidFill>
                <a:srgbClr val="A9A9A9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ff" i="off">
        <a:font>
          <a:latin typeface="Graphik Medium"/>
          <a:ea typeface="Graphik Medium"/>
          <a:cs typeface="Graphik Medium"/>
        </a:font>
        <a:srgbClr val="FFFFFF"/>
      </a:tcTxStyle>
      <a:tcStyle>
        <a:tcBdr>
          <a:left>
            <a:ln w="12700" cap="flat">
              <a:solidFill>
                <a:srgbClr val="C8C8C8"/>
              </a:solidFill>
              <a:prstDash val="solid"/>
              <a:miter lim="400000"/>
            </a:ln>
          </a:left>
          <a:right>
            <a:ln w="12700" cap="flat">
              <a:solidFill>
                <a:srgbClr val="C8C8C8"/>
              </a:solidFill>
              <a:prstDash val="solid"/>
              <a:miter lim="400000"/>
            </a:ln>
          </a:right>
          <a:top>
            <a:ln w="12700" cap="flat">
              <a:solidFill>
                <a:srgbClr val="A9A9A9"/>
              </a:solidFill>
              <a:prstDash val="solid"/>
              <a:miter lim="400000"/>
            </a:ln>
          </a:top>
          <a:bottom>
            <a:ln w="38100" cap="flat">
              <a:solidFill>
                <a:srgbClr val="A9A9A9"/>
              </a:solidFill>
              <a:prstDash val="solid"/>
              <a:miter lim="400000"/>
            </a:ln>
          </a:bottom>
          <a:insideH>
            <a:ln w="12700" cap="flat">
              <a:solidFill>
                <a:srgbClr val="C8C8C8"/>
              </a:solidFill>
              <a:prstDash val="solid"/>
              <a:miter lim="400000"/>
            </a:ln>
          </a:insideH>
          <a:insideV>
            <a:ln w="12700" cap="flat">
              <a:solidFill>
                <a:srgbClr val="C8C8C8"/>
              </a:solidFill>
              <a:prstDash val="solid"/>
              <a:miter lim="400000"/>
            </a:ln>
          </a:insideV>
        </a:tcBdr>
        <a:fill>
          <a:solidFill>
            <a:schemeClr val="accent3">
              <a:hueOff val="552055"/>
              <a:lumOff val="-12548"/>
            </a:schemeClr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Graphik"/>
          <a:ea typeface="Graphik"/>
          <a:cs typeface="Graphik"/>
        </a:font>
        <a:srgbClr val="000000"/>
      </a:tcTxStyle>
      <a:tcStyle>
        <a:tcBdr>
          <a:left>
            <a:ln w="12700" cap="flat">
              <a:solidFill>
                <a:srgbClr val="C8C8C8"/>
              </a:solidFill>
              <a:prstDash val="solid"/>
              <a:miter lim="400000"/>
            </a:ln>
          </a:left>
          <a:right>
            <a:ln w="12700" cap="flat">
              <a:solidFill>
                <a:srgbClr val="C8C8C8"/>
              </a:solidFill>
              <a:prstDash val="solid"/>
              <a:miter lim="400000"/>
            </a:ln>
          </a:right>
          <a:top>
            <a:ln w="12700" cap="flat">
              <a:solidFill>
                <a:srgbClr val="C8C8C8"/>
              </a:solidFill>
              <a:prstDash val="solid"/>
              <a:miter lim="400000"/>
            </a:ln>
          </a:top>
          <a:bottom>
            <a:ln w="12700" cap="flat">
              <a:solidFill>
                <a:srgbClr val="C8C8C8"/>
              </a:solidFill>
              <a:prstDash val="solid"/>
              <a:miter lim="400000"/>
            </a:ln>
          </a:bottom>
          <a:insideH>
            <a:ln w="12700" cap="flat">
              <a:solidFill>
                <a:srgbClr val="C8C8C8"/>
              </a:solidFill>
              <a:prstDash val="solid"/>
              <a:miter lim="400000"/>
            </a:ln>
          </a:insideH>
          <a:insideV>
            <a:ln w="12700" cap="flat">
              <a:solidFill>
                <a:srgbClr val="C8C8C8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A9A9A9"/>
          </a:solidFill>
        </a:fill>
      </a:tcStyle>
    </a:band2H>
    <a:firstCol>
      <a:tcTxStyle b="off" i="off">
        <a:font>
          <a:latin typeface="Graphik Medium"/>
          <a:ea typeface="Graphik Medium"/>
          <a:cs typeface="Graphik Medium"/>
        </a:font>
        <a:srgbClr val="000000"/>
      </a:tcTxStyle>
      <a:tcStyle>
        <a:tcBdr>
          <a:left>
            <a:ln w="12700" cap="flat">
              <a:solidFill>
                <a:srgbClr val="A9A9A9"/>
              </a:solidFill>
              <a:prstDash val="solid"/>
              <a:miter lim="400000"/>
            </a:ln>
          </a:left>
          <a:right>
            <a:ln w="12700" cap="flat">
              <a:solidFill>
                <a:srgbClr val="A9A9A9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chemeClr val="accent4">
              <a:hueOff val="-613784"/>
              <a:lumOff val="1275"/>
            </a:schemeClr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A9A9A9"/>
              </a:solidFill>
              <a:prstDash val="solid"/>
              <a:miter lim="400000"/>
            </a:ln>
          </a:left>
          <a:right>
            <a:ln w="12700" cap="flat">
              <a:solidFill>
                <a:srgbClr val="A9A9A9"/>
              </a:solidFill>
              <a:prstDash val="solid"/>
              <a:miter lim="400000"/>
            </a:ln>
          </a:right>
          <a:top>
            <a:ln w="38100" cap="flat">
              <a:solidFill>
                <a:schemeClr val="accent4">
                  <a:hueOff val="-613784"/>
                  <a:lumOff val="1275"/>
                </a:schemeClr>
              </a:solidFill>
              <a:prstDash val="solid"/>
              <a:miter lim="400000"/>
            </a:ln>
          </a:top>
          <a:bottom>
            <a:ln w="12700" cap="flat">
              <a:solidFill>
                <a:srgbClr val="A9A9A9"/>
              </a:solidFill>
              <a:prstDash val="solid"/>
              <a:miter lim="400000"/>
            </a:ln>
          </a:bottom>
          <a:insideH>
            <a:ln w="12700" cap="flat">
              <a:solidFill>
                <a:srgbClr val="A9A9A9"/>
              </a:solidFill>
              <a:prstDash val="solid"/>
              <a:miter lim="400000"/>
            </a:ln>
          </a:insideH>
          <a:insideV>
            <a:ln w="12700" cap="flat">
              <a:solidFill>
                <a:srgbClr val="A9A9A9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ff" i="off">
        <a:font>
          <a:latin typeface="Graphik Medium"/>
          <a:ea typeface="Graphik Medium"/>
          <a:cs typeface="Graphik Medium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A9A9A9"/>
              </a:solidFill>
              <a:prstDash val="solid"/>
              <a:miter lim="400000"/>
            </a:ln>
          </a:top>
          <a:bottom>
            <a:ln w="38100" cap="flat">
              <a:solidFill>
                <a:srgbClr val="A9A9A9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FF5300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Graphik"/>
          <a:ea typeface="Graphik"/>
          <a:cs typeface="Graphik"/>
        </a:font>
        <a:srgbClr val="000000"/>
      </a:tcTxStyle>
      <a:tcStyle>
        <a:tcBdr>
          <a:left>
            <a:ln w="12700" cap="flat">
              <a:solidFill>
                <a:srgbClr val="C8C8C8"/>
              </a:solidFill>
              <a:prstDash val="solid"/>
              <a:miter lim="400000"/>
            </a:ln>
          </a:left>
          <a:right>
            <a:ln w="12700" cap="flat">
              <a:solidFill>
                <a:srgbClr val="C8C8C8"/>
              </a:solidFill>
              <a:prstDash val="solid"/>
              <a:miter lim="400000"/>
            </a:ln>
          </a:right>
          <a:top>
            <a:ln w="12700" cap="flat">
              <a:solidFill>
                <a:srgbClr val="C8C8C8"/>
              </a:solidFill>
              <a:prstDash val="solid"/>
              <a:miter lim="400000"/>
            </a:ln>
          </a:top>
          <a:bottom>
            <a:ln w="12700" cap="flat">
              <a:solidFill>
                <a:srgbClr val="C8C8C8"/>
              </a:solidFill>
              <a:prstDash val="solid"/>
              <a:miter lim="400000"/>
            </a:ln>
          </a:bottom>
          <a:insideH>
            <a:ln w="12700" cap="flat">
              <a:solidFill>
                <a:srgbClr val="C8C8C8"/>
              </a:solidFill>
              <a:prstDash val="solid"/>
              <a:miter lim="400000"/>
            </a:ln>
          </a:insideH>
          <a:insideV>
            <a:ln w="12700" cap="flat">
              <a:solidFill>
                <a:srgbClr val="C8C8C8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A9A9A9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A9A9A9"/>
              </a:solidFill>
              <a:prstDash val="solid"/>
              <a:miter lim="400000"/>
            </a:ln>
          </a:left>
          <a:right>
            <a:ln w="12700" cap="flat">
              <a:solidFill>
                <a:srgbClr val="C0C0C0"/>
              </a:solidFill>
              <a:prstDash val="solid"/>
              <a:miter lim="400000"/>
            </a:ln>
          </a:right>
          <a:top>
            <a:ln w="12700" cap="flat">
              <a:solidFill>
                <a:srgbClr val="C0C0C0"/>
              </a:solidFill>
              <a:prstDash val="solid"/>
              <a:miter lim="400000"/>
            </a:ln>
          </a:top>
          <a:bottom>
            <a:ln w="12700" cap="flat">
              <a:solidFill>
                <a:srgbClr val="C0C0C0"/>
              </a:solidFill>
              <a:prstDash val="solid"/>
              <a:miter lim="400000"/>
            </a:ln>
          </a:bottom>
          <a:insideH>
            <a:ln w="12700" cap="flat">
              <a:solidFill>
                <a:srgbClr val="C0C0C0"/>
              </a:solidFill>
              <a:prstDash val="solid"/>
              <a:miter lim="400000"/>
            </a:ln>
          </a:insideH>
          <a:insideV>
            <a:ln w="12700" cap="flat">
              <a:solidFill>
                <a:srgbClr val="C0C0C0"/>
              </a:solidFill>
              <a:prstDash val="solid"/>
              <a:miter lim="400000"/>
            </a:ln>
          </a:insideV>
        </a:tcBdr>
        <a:fill>
          <a:solidFill>
            <a:srgbClr val="98195F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A9A9A9"/>
              </a:solidFill>
              <a:prstDash val="solid"/>
              <a:miter lim="400000"/>
            </a:ln>
          </a:left>
          <a:right>
            <a:ln w="12700" cap="flat">
              <a:solidFill>
                <a:srgbClr val="A9A9A9"/>
              </a:solidFill>
              <a:prstDash val="solid"/>
              <a:miter lim="400000"/>
            </a:ln>
          </a:right>
          <a:top>
            <a:ln w="38100" cap="flat">
              <a:solidFill>
                <a:schemeClr val="accent6"/>
              </a:solidFill>
              <a:prstDash val="solid"/>
              <a:miter lim="400000"/>
            </a:ln>
          </a:top>
          <a:bottom>
            <a:ln w="12700" cap="flat">
              <a:solidFill>
                <a:srgbClr val="A9A9A9"/>
              </a:solidFill>
              <a:prstDash val="solid"/>
              <a:miter lim="400000"/>
            </a:ln>
          </a:bottom>
          <a:insideH>
            <a:ln w="12700" cap="flat">
              <a:solidFill>
                <a:srgbClr val="A9A9A9"/>
              </a:solidFill>
              <a:prstDash val="solid"/>
              <a:miter lim="400000"/>
            </a:ln>
          </a:insideH>
          <a:insideV>
            <a:ln w="12700" cap="flat">
              <a:solidFill>
                <a:srgbClr val="A9A9A9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C0C0C0"/>
              </a:solidFill>
              <a:prstDash val="solid"/>
              <a:miter lim="400000"/>
            </a:ln>
          </a:left>
          <a:right>
            <a:ln w="12700" cap="flat">
              <a:solidFill>
                <a:srgbClr val="C0C0C0"/>
              </a:solidFill>
              <a:prstDash val="solid"/>
              <a:miter lim="400000"/>
            </a:ln>
          </a:right>
          <a:top>
            <a:ln w="12700" cap="flat">
              <a:solidFill>
                <a:srgbClr val="A9A9A9"/>
              </a:solidFill>
              <a:prstDash val="solid"/>
              <a:miter lim="400000"/>
            </a:ln>
          </a:top>
          <a:bottom>
            <a:ln w="38100" cap="flat">
              <a:solidFill>
                <a:srgbClr val="C0C0C0"/>
              </a:solidFill>
              <a:prstDash val="solid"/>
              <a:miter lim="400000"/>
            </a:ln>
          </a:bottom>
          <a:insideH>
            <a:ln w="12700" cap="flat">
              <a:solidFill>
                <a:srgbClr val="C0C0C0"/>
              </a:solidFill>
              <a:prstDash val="solid"/>
              <a:miter lim="400000"/>
            </a:ln>
          </a:insideH>
          <a:insideV>
            <a:ln w="12700" cap="flat">
              <a:solidFill>
                <a:srgbClr val="C0C0C0"/>
              </a:solidFill>
              <a:prstDash val="solid"/>
              <a:miter lim="400000"/>
            </a:ln>
          </a:insideV>
        </a:tcBdr>
        <a:fill>
          <a:solidFill>
            <a:srgbClr val="650E48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Graphik"/>
          <a:ea typeface="Graphik"/>
          <a:cs typeface="Graphik"/>
        </a:font>
        <a:srgbClr val="000000"/>
      </a:tcTxStyle>
      <a:tcStyle>
        <a:tcBdr>
          <a:left>
            <a:ln w="12700" cap="flat">
              <a:solidFill>
                <a:srgbClr val="C8C8C8"/>
              </a:solidFill>
              <a:prstDash val="solid"/>
              <a:miter lim="400000"/>
            </a:ln>
          </a:left>
          <a:right>
            <a:ln w="12700" cap="flat">
              <a:solidFill>
                <a:srgbClr val="C8C8C8"/>
              </a:solidFill>
              <a:prstDash val="solid"/>
              <a:miter lim="400000"/>
            </a:ln>
          </a:right>
          <a:top>
            <a:ln w="12700" cap="flat">
              <a:solidFill>
                <a:srgbClr val="C8C8C8"/>
              </a:solidFill>
              <a:prstDash val="solid"/>
              <a:miter lim="400000"/>
            </a:ln>
          </a:top>
          <a:bottom>
            <a:ln w="12700" cap="flat">
              <a:solidFill>
                <a:srgbClr val="C8C8C8"/>
              </a:solidFill>
              <a:prstDash val="solid"/>
              <a:miter lim="400000"/>
            </a:ln>
          </a:bottom>
          <a:insideH>
            <a:ln w="12700" cap="flat">
              <a:solidFill>
                <a:srgbClr val="C8C8C8"/>
              </a:solidFill>
              <a:prstDash val="solid"/>
              <a:miter lim="400000"/>
            </a:ln>
          </a:insideH>
          <a:insideV>
            <a:ln w="12700" cap="flat">
              <a:solidFill>
                <a:srgbClr val="C8C8C8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A9A9A9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A9A9A9"/>
              </a:solidFill>
              <a:prstDash val="solid"/>
              <a:miter lim="400000"/>
            </a:ln>
          </a:left>
          <a:right>
            <a:ln w="38100" cap="flat">
              <a:solidFill>
                <a:srgbClr val="A9A9A9"/>
              </a:solidFill>
              <a:prstDash val="solid"/>
              <a:miter lim="400000"/>
            </a:ln>
          </a:right>
          <a:top>
            <a:ln w="12700" cap="flat">
              <a:solidFill>
                <a:srgbClr val="A9A9A9"/>
              </a:solidFill>
              <a:prstDash val="solid"/>
              <a:miter lim="400000"/>
            </a:ln>
          </a:top>
          <a:bottom>
            <a:ln w="12700" cap="flat">
              <a:solidFill>
                <a:srgbClr val="A9A9A9"/>
              </a:solidFill>
              <a:prstDash val="solid"/>
              <a:miter lim="400000"/>
            </a:ln>
          </a:bottom>
          <a:insideH>
            <a:ln w="12700" cap="flat">
              <a:solidFill>
                <a:srgbClr val="A9A9A9"/>
              </a:solidFill>
              <a:prstDash val="solid"/>
              <a:miter lim="400000"/>
            </a:ln>
          </a:insideH>
          <a:insideV>
            <a:ln w="12700" cap="flat">
              <a:solidFill>
                <a:srgbClr val="A9A9A9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A9A9A9"/>
              </a:solidFill>
              <a:prstDash val="solid"/>
              <a:miter lim="400000"/>
            </a:ln>
          </a:left>
          <a:right>
            <a:ln w="12700" cap="flat">
              <a:solidFill>
                <a:srgbClr val="A9A9A9"/>
              </a:solidFill>
              <a:prstDash val="solid"/>
              <a:miter lim="400000"/>
            </a:ln>
          </a:right>
          <a:top>
            <a:ln w="38100" cap="flat">
              <a:solidFill>
                <a:srgbClr val="A9A9A9"/>
              </a:solidFill>
              <a:prstDash val="solid"/>
              <a:miter lim="400000"/>
            </a:ln>
          </a:top>
          <a:bottom>
            <a:ln w="12700" cap="flat">
              <a:solidFill>
                <a:srgbClr val="A9A9A9"/>
              </a:solidFill>
              <a:prstDash val="solid"/>
              <a:miter lim="400000"/>
            </a:ln>
          </a:bottom>
          <a:insideH>
            <a:ln w="12700" cap="flat">
              <a:solidFill>
                <a:srgbClr val="A9A9A9"/>
              </a:solidFill>
              <a:prstDash val="solid"/>
              <a:miter lim="400000"/>
            </a:ln>
          </a:insideH>
          <a:insideV>
            <a:ln w="12700" cap="flat">
              <a:solidFill>
                <a:srgbClr val="A9A9A9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A9A9A9"/>
              </a:solidFill>
              <a:prstDash val="solid"/>
              <a:miter lim="400000"/>
            </a:ln>
          </a:top>
          <a:bottom>
            <a:ln w="38100" cap="flat">
              <a:solidFill>
                <a:srgbClr val="A9A9A9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64646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7"/>
    <p:restoredTop sz="94668"/>
  </p:normalViewPr>
  <p:slideViewPr>
    <p:cSldViewPr snapToGrid="0">
      <p:cViewPr varScale="1">
        <p:scale>
          <a:sx n="59" d="100"/>
          <a:sy n="59" d="100"/>
        </p:scale>
        <p:origin x="600" y="2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lisa Pecina Rosas" userId="e26f0a8b-7dda-456e-b870-7cd035747b28" providerId="ADAL" clId="{A364C710-9C69-D14A-81B0-A88F1AAB4A2F}"/>
    <pc:docChg chg="modSld">
      <pc:chgData name="Elisa Pecina Rosas" userId="e26f0a8b-7dda-456e-b870-7cd035747b28" providerId="ADAL" clId="{A364C710-9C69-D14A-81B0-A88F1AAB4A2F}" dt="2025-02-02T02:48:45.158" v="1" actId="20577"/>
      <pc:docMkLst>
        <pc:docMk/>
      </pc:docMkLst>
      <pc:sldChg chg="modSp mod">
        <pc:chgData name="Elisa Pecina Rosas" userId="e26f0a8b-7dda-456e-b870-7cd035747b28" providerId="ADAL" clId="{A364C710-9C69-D14A-81B0-A88F1AAB4A2F}" dt="2025-02-02T02:48:45.158" v="1" actId="20577"/>
        <pc:sldMkLst>
          <pc:docMk/>
          <pc:sldMk cId="0" sldId="259"/>
        </pc:sldMkLst>
        <pc:spChg chg="mod">
          <ac:chgData name="Elisa Pecina Rosas" userId="e26f0a8b-7dda-456e-b870-7cd035747b28" providerId="ADAL" clId="{A364C710-9C69-D14A-81B0-A88F1AAB4A2F}" dt="2025-02-02T02:48:45.158" v="1" actId="20577"/>
          <ac:spMkLst>
            <pc:docMk/>
            <pc:sldMk cId="0" sldId="259"/>
            <ac:spMk id="24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Shape 216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217" name="Shape 217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1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" name="Google Shape;2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SzPts val="2200"/>
              <a:buFont typeface="Helvetica Neue"/>
              <a:buNone/>
            </a:pPr>
            <a:endParaRPr/>
          </a:p>
        </p:txBody>
      </p:sp>
      <p:sp>
        <p:nvSpPr>
          <p:cNvPr id="34" name="Google Shape;34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SzPts val="2200"/>
              <a:buFont typeface="Helvetica Neue"/>
              <a:buNone/>
            </a:pPr>
            <a:endParaRPr/>
          </a:p>
        </p:txBody>
      </p:sp>
      <p:sp>
        <p:nvSpPr>
          <p:cNvPr id="34" name="Google Shape;34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</p:spTree>
    <p:extLst>
      <p:ext uri="{BB962C8B-B14F-4D97-AF65-F5344CB8AC3E}">
        <p14:creationId xmlns:p14="http://schemas.microsoft.com/office/powerpoint/2010/main" val="361567336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SzPts val="2200"/>
              <a:buFont typeface="Helvetica Neue"/>
              <a:buNone/>
            </a:pPr>
            <a:endParaRPr/>
          </a:p>
        </p:txBody>
      </p:sp>
      <p:sp>
        <p:nvSpPr>
          <p:cNvPr id="34" name="Google Shape;34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</p:spTree>
    <p:extLst>
      <p:ext uri="{BB962C8B-B14F-4D97-AF65-F5344CB8AC3E}">
        <p14:creationId xmlns:p14="http://schemas.microsoft.com/office/powerpoint/2010/main" val="15854399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ítulo de presentación"/>
          <p:cNvSpPr txBox="1">
            <a:spLocks noGrp="1"/>
          </p:cNvSpPr>
          <p:nvPr>
            <p:ph type="title" hasCustomPrompt="1"/>
          </p:nvPr>
        </p:nvSpPr>
        <p:spPr>
          <a:xfrm>
            <a:off x="1270000" y="3289300"/>
            <a:ext cx="21844000" cy="3879454"/>
          </a:xfrm>
          <a:prstGeom prst="rect">
            <a:avLst/>
          </a:prstGeom>
        </p:spPr>
        <p:txBody>
          <a:bodyPr/>
          <a:lstStyle>
            <a:lvl1pPr defTabSz="2438338">
              <a:lnSpc>
                <a:spcPct val="90000"/>
              </a:lnSpc>
              <a:defRPr sz="11600" spc="-348"/>
            </a:lvl1pPr>
          </a:lstStyle>
          <a:p>
            <a:r>
              <a:t>Título de presentación</a:t>
            </a:r>
          </a:p>
        </p:txBody>
      </p:sp>
      <p:sp>
        <p:nvSpPr>
          <p:cNvPr id="22" name="Autor y fecha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70000" y="12160429"/>
            <a:ext cx="21844000" cy="694056"/>
          </a:xfrm>
          <a:prstGeom prst="rect">
            <a:avLst/>
          </a:prstGeom>
        </p:spPr>
        <p:txBody>
          <a:bodyPr/>
          <a:lstStyle>
            <a:lvl1pPr marL="0" indent="0" algn="ctr" defTabSz="825500">
              <a:spcBef>
                <a:spcPts val="0"/>
              </a:spcBef>
              <a:buClrTx/>
              <a:buSzTx/>
              <a:buNone/>
              <a:defRPr sz="2500">
                <a:solidFill>
                  <a:srgbClr val="929292"/>
                </a:solidFill>
                <a:latin typeface="Graphik Medium"/>
                <a:ea typeface="Graphik Medium"/>
                <a:cs typeface="Graphik Medium"/>
                <a:sym typeface="Graphik Medium"/>
              </a:defRPr>
            </a:lvl1pPr>
          </a:lstStyle>
          <a:p>
            <a:r>
              <a:t>Autor y fecha</a:t>
            </a:r>
          </a:p>
        </p:txBody>
      </p:sp>
      <p:sp>
        <p:nvSpPr>
          <p:cNvPr id="23" name="Nivel de texto 1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1270000" y="6985000"/>
            <a:ext cx="21844000" cy="2512352"/>
          </a:xfrm>
          <a:prstGeom prst="rect">
            <a:avLst/>
          </a:prstGeom>
        </p:spPr>
        <p:txBody>
          <a:bodyPr/>
          <a:lstStyle>
            <a:lvl1pPr marL="0" indent="0" algn="ctr" defTabSz="825500">
              <a:spcBef>
                <a:spcPts val="0"/>
              </a:spcBef>
              <a:buClrTx/>
              <a:buSzTx/>
              <a:buNone/>
              <a:defRPr sz="6400">
                <a:solidFill>
                  <a:srgbClr val="929292"/>
                </a:solidFill>
                <a:latin typeface="Graphik Medium"/>
                <a:ea typeface="Graphik Medium"/>
                <a:cs typeface="Graphik Medium"/>
                <a:sym typeface="Graphik Medium"/>
              </a:defRPr>
            </a:lvl1pPr>
            <a:lvl2pPr marL="0" indent="0" algn="ctr" defTabSz="825500">
              <a:spcBef>
                <a:spcPts val="0"/>
              </a:spcBef>
              <a:buClrTx/>
              <a:buSzTx/>
              <a:buNone/>
              <a:defRPr sz="6400">
                <a:solidFill>
                  <a:srgbClr val="929292"/>
                </a:solidFill>
                <a:latin typeface="Graphik Medium"/>
                <a:ea typeface="Graphik Medium"/>
                <a:cs typeface="Graphik Medium"/>
                <a:sym typeface="Graphik Medium"/>
              </a:defRPr>
            </a:lvl2pPr>
            <a:lvl3pPr marL="0" indent="0" algn="ctr" defTabSz="825500">
              <a:spcBef>
                <a:spcPts val="0"/>
              </a:spcBef>
              <a:buClrTx/>
              <a:buSzTx/>
              <a:buNone/>
              <a:defRPr sz="6400">
                <a:solidFill>
                  <a:srgbClr val="929292"/>
                </a:solidFill>
                <a:latin typeface="Graphik Medium"/>
                <a:ea typeface="Graphik Medium"/>
                <a:cs typeface="Graphik Medium"/>
                <a:sym typeface="Graphik Medium"/>
              </a:defRPr>
            </a:lvl3pPr>
            <a:lvl4pPr marL="0" indent="0" algn="ctr" defTabSz="825500">
              <a:spcBef>
                <a:spcPts val="0"/>
              </a:spcBef>
              <a:buClrTx/>
              <a:buSzTx/>
              <a:buNone/>
              <a:defRPr sz="6400">
                <a:solidFill>
                  <a:srgbClr val="929292"/>
                </a:solidFill>
                <a:latin typeface="Graphik Medium"/>
                <a:ea typeface="Graphik Medium"/>
                <a:cs typeface="Graphik Medium"/>
                <a:sym typeface="Graphik Medium"/>
              </a:defRPr>
            </a:lvl4pPr>
            <a:lvl5pPr marL="0" indent="0" algn="ctr" defTabSz="825500">
              <a:spcBef>
                <a:spcPts val="0"/>
              </a:spcBef>
              <a:buClrTx/>
              <a:buSzTx/>
              <a:buNone/>
              <a:defRPr sz="6400">
                <a:solidFill>
                  <a:srgbClr val="929292"/>
                </a:solidFill>
                <a:latin typeface="Graphik Medium"/>
                <a:ea typeface="Graphik Medium"/>
                <a:cs typeface="Graphik Medium"/>
                <a:sym typeface="Graphik Medium"/>
              </a:defRPr>
            </a:lvl5pPr>
          </a:lstStyle>
          <a:p>
            <a:r>
              <a:t>Subtítulo de presentación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grpSp>
        <p:nvGrpSpPr>
          <p:cNvPr id="33" name="Grupo"/>
          <p:cNvGrpSpPr/>
          <p:nvPr/>
        </p:nvGrpSpPr>
        <p:grpSpPr>
          <a:xfrm>
            <a:off x="0" y="-1"/>
            <a:ext cx="24384001" cy="13716003"/>
            <a:chOff x="0" y="0"/>
            <a:chExt cx="24384000" cy="13716001"/>
          </a:xfrm>
        </p:grpSpPr>
        <p:sp>
          <p:nvSpPr>
            <p:cNvPr id="24" name="Rectángulo"/>
            <p:cNvSpPr/>
            <p:nvPr/>
          </p:nvSpPr>
          <p:spPr>
            <a:xfrm rot="16200000">
              <a:off x="17952200" y="6268200"/>
              <a:ext cx="12700001" cy="163600"/>
            </a:xfrm>
            <a:prstGeom prst="rect">
              <a:avLst/>
            </a:prstGeom>
            <a:solidFill>
              <a:srgbClr val="DFA687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5" name="Triángulo"/>
            <p:cNvSpPr/>
            <p:nvPr/>
          </p:nvSpPr>
          <p:spPr>
            <a:xfrm>
              <a:off x="793" y="793"/>
              <a:ext cx="24288354" cy="4636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EACA2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6" name="Triángulo"/>
            <p:cNvSpPr/>
            <p:nvPr/>
          </p:nvSpPr>
          <p:spPr>
            <a:xfrm rot="10800000" flipH="1">
              <a:off x="0" y="13252374"/>
              <a:ext cx="20524280" cy="4636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D48D93"/>
                </a:gs>
                <a:gs pos="100000">
                  <a:srgbClr val="F7EDE6"/>
                </a:gs>
              </a:gsLst>
              <a:lin ang="0" scaled="0"/>
            </a:gra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7EDE6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7" name="Figura"/>
            <p:cNvSpPr/>
            <p:nvPr/>
          </p:nvSpPr>
          <p:spPr>
            <a:xfrm>
              <a:off x="793" y="793"/>
              <a:ext cx="496492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21600"/>
                  </a:lnTo>
                  <a:lnTo>
                    <a:pt x="597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48D93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pic>
          <p:nvPicPr>
            <p:cNvPr id="28" name="txtr3a.png" descr="txtr3a.pn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6230600" y="10922000"/>
              <a:ext cx="8153400" cy="27940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29" name="txtr1a.png" descr="txtr1a.pn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0" y="0"/>
              <a:ext cx="4851400" cy="50800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30" name="pasted-image.pdf" descr="pasted-image.pdf"/>
            <p:cNvPicPr>
              <a:picLocks noChangeAspect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>
            <a:xfrm>
              <a:off x="581306" y="380997"/>
              <a:ext cx="756633" cy="1133643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31" name="Figura"/>
            <p:cNvSpPr/>
            <p:nvPr/>
          </p:nvSpPr>
          <p:spPr>
            <a:xfrm>
              <a:off x="19476508" y="10920822"/>
              <a:ext cx="4893158" cy="25003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8129"/>
                  </a:moveTo>
                  <a:lnTo>
                    <a:pt x="4907" y="8129"/>
                  </a:lnTo>
                  <a:lnTo>
                    <a:pt x="7350" y="4"/>
                  </a:lnTo>
                  <a:lnTo>
                    <a:pt x="12066" y="0"/>
                  </a:lnTo>
                  <a:lnTo>
                    <a:pt x="14540" y="8334"/>
                  </a:lnTo>
                  <a:lnTo>
                    <a:pt x="19401" y="8129"/>
                  </a:lnTo>
                  <a:lnTo>
                    <a:pt x="21600" y="16410"/>
                  </a:lnTo>
                  <a:lnTo>
                    <a:pt x="20166" y="21600"/>
                  </a:lnTo>
                  <a:lnTo>
                    <a:pt x="4038" y="21600"/>
                  </a:lnTo>
                  <a:lnTo>
                    <a:pt x="2411" y="16178"/>
                  </a:lnTo>
                  <a:lnTo>
                    <a:pt x="0" y="8129"/>
                  </a:ln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0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pic>
          <p:nvPicPr>
            <p:cNvPr id="32" name="logo-AIE-C.png" descr="logo-AIE-C.png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9488591" y="11670342"/>
              <a:ext cx="4400138" cy="1557438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34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9" name="Grupo"/>
          <p:cNvGrpSpPr/>
          <p:nvPr/>
        </p:nvGrpSpPr>
        <p:grpSpPr>
          <a:xfrm>
            <a:off x="0" y="-1"/>
            <a:ext cx="24384001" cy="13716003"/>
            <a:chOff x="0" y="0"/>
            <a:chExt cx="24384000" cy="13716001"/>
          </a:xfrm>
        </p:grpSpPr>
        <p:sp>
          <p:nvSpPr>
            <p:cNvPr id="200" name="Rectángulo"/>
            <p:cNvSpPr/>
            <p:nvPr/>
          </p:nvSpPr>
          <p:spPr>
            <a:xfrm rot="16200000">
              <a:off x="17952200" y="6268200"/>
              <a:ext cx="12700001" cy="163600"/>
            </a:xfrm>
            <a:prstGeom prst="rect">
              <a:avLst/>
            </a:prstGeom>
            <a:solidFill>
              <a:srgbClr val="DFA687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01" name="Triángulo"/>
            <p:cNvSpPr/>
            <p:nvPr/>
          </p:nvSpPr>
          <p:spPr>
            <a:xfrm>
              <a:off x="793" y="793"/>
              <a:ext cx="24288354" cy="4636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EACA2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02" name="Triángulo"/>
            <p:cNvSpPr/>
            <p:nvPr/>
          </p:nvSpPr>
          <p:spPr>
            <a:xfrm rot="10800000" flipH="1">
              <a:off x="0" y="13252374"/>
              <a:ext cx="20524280" cy="4636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D48D93"/>
                </a:gs>
                <a:gs pos="100000">
                  <a:srgbClr val="F7EDE6"/>
                </a:gs>
              </a:gsLst>
              <a:lin ang="0" scaled="0"/>
            </a:gra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7EDE6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03" name="Figura"/>
            <p:cNvSpPr/>
            <p:nvPr/>
          </p:nvSpPr>
          <p:spPr>
            <a:xfrm>
              <a:off x="793" y="793"/>
              <a:ext cx="496492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21600"/>
                  </a:lnTo>
                  <a:lnTo>
                    <a:pt x="597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48D93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pic>
          <p:nvPicPr>
            <p:cNvPr id="204" name="txtr3a.png" descr="txtr3a.pn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6230600" y="10922000"/>
              <a:ext cx="8153400" cy="27940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205" name="txtr1a.png" descr="txtr1a.pn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0" y="0"/>
              <a:ext cx="4851400" cy="50800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206" name="pasted-image.pdf" descr="pasted-image.pdf"/>
            <p:cNvPicPr>
              <a:picLocks noChangeAspect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>
            <a:xfrm>
              <a:off x="581306" y="380997"/>
              <a:ext cx="756633" cy="1133643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207" name="Figura"/>
            <p:cNvSpPr/>
            <p:nvPr/>
          </p:nvSpPr>
          <p:spPr>
            <a:xfrm>
              <a:off x="19476508" y="10920822"/>
              <a:ext cx="4893158" cy="25003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8129"/>
                  </a:moveTo>
                  <a:lnTo>
                    <a:pt x="4907" y="8129"/>
                  </a:lnTo>
                  <a:lnTo>
                    <a:pt x="7350" y="4"/>
                  </a:lnTo>
                  <a:lnTo>
                    <a:pt x="12066" y="0"/>
                  </a:lnTo>
                  <a:lnTo>
                    <a:pt x="14540" y="8334"/>
                  </a:lnTo>
                  <a:lnTo>
                    <a:pt x="19401" y="8129"/>
                  </a:lnTo>
                  <a:lnTo>
                    <a:pt x="21600" y="16410"/>
                  </a:lnTo>
                  <a:lnTo>
                    <a:pt x="20166" y="21600"/>
                  </a:lnTo>
                  <a:lnTo>
                    <a:pt x="4038" y="21600"/>
                  </a:lnTo>
                  <a:lnTo>
                    <a:pt x="2411" y="16178"/>
                  </a:lnTo>
                  <a:lnTo>
                    <a:pt x="0" y="8129"/>
                  </a:ln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0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pic>
          <p:nvPicPr>
            <p:cNvPr id="208" name="logo-AIE-C.png" descr="logo-AIE-C.png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9488591" y="11670342"/>
              <a:ext cx="4400138" cy="1557438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210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274420426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Viñetas VER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Nivel de texto 1…"/>
          <p:cNvSpPr txBox="1">
            <a:spLocks noGrp="1"/>
          </p:cNvSpPr>
          <p:nvPr>
            <p:ph type="body" idx="1" hasCustomPrompt="1"/>
          </p:nvPr>
        </p:nvSpPr>
        <p:spPr>
          <a:xfrm>
            <a:off x="1270000" y="4269316"/>
            <a:ext cx="21844000" cy="8432801"/>
          </a:xfrm>
          <a:prstGeom prst="rect">
            <a:avLst/>
          </a:prstGeom>
        </p:spPr>
        <p:txBody>
          <a:bodyPr numCol="2" spcCol="1092200"/>
          <a:lstStyle>
            <a:lvl1pPr>
              <a:buClr>
                <a:srgbClr val="DEA489"/>
              </a:buClr>
            </a:lvl1pPr>
            <a:lvl2pPr>
              <a:buClr>
                <a:srgbClr val="DEA489"/>
              </a:buClr>
            </a:lvl2pPr>
            <a:lvl3pPr>
              <a:buClr>
                <a:srgbClr val="DEA489"/>
              </a:buClr>
            </a:lvl3pPr>
            <a:lvl4pPr>
              <a:buClr>
                <a:srgbClr val="DEA489"/>
              </a:buClr>
            </a:lvl4pPr>
            <a:lvl5pPr>
              <a:buClr>
                <a:srgbClr val="DEA489"/>
              </a:buClr>
            </a:lvl5pPr>
          </a:lstStyle>
          <a:p>
            <a:r>
              <a:t>Texto en viñeta de diapositiva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grpSp>
        <p:nvGrpSpPr>
          <p:cNvPr id="61" name="Grupo"/>
          <p:cNvGrpSpPr/>
          <p:nvPr/>
        </p:nvGrpSpPr>
        <p:grpSpPr>
          <a:xfrm>
            <a:off x="0" y="-1"/>
            <a:ext cx="24384001" cy="13716003"/>
            <a:chOff x="0" y="0"/>
            <a:chExt cx="24384000" cy="13716001"/>
          </a:xfrm>
        </p:grpSpPr>
        <p:sp>
          <p:nvSpPr>
            <p:cNvPr id="52" name="Rectángulo"/>
            <p:cNvSpPr/>
            <p:nvPr/>
          </p:nvSpPr>
          <p:spPr>
            <a:xfrm rot="16200000">
              <a:off x="17952200" y="6268200"/>
              <a:ext cx="12700001" cy="163600"/>
            </a:xfrm>
            <a:prstGeom prst="rect">
              <a:avLst/>
            </a:prstGeom>
            <a:solidFill>
              <a:srgbClr val="DFA687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53" name="Triángulo"/>
            <p:cNvSpPr/>
            <p:nvPr/>
          </p:nvSpPr>
          <p:spPr>
            <a:xfrm>
              <a:off x="793" y="793"/>
              <a:ext cx="24288354" cy="4636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EACA2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54" name="Triángulo"/>
            <p:cNvSpPr/>
            <p:nvPr/>
          </p:nvSpPr>
          <p:spPr>
            <a:xfrm rot="10800000" flipH="1">
              <a:off x="0" y="13252374"/>
              <a:ext cx="20524280" cy="4636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D48D93"/>
                </a:gs>
                <a:gs pos="100000">
                  <a:srgbClr val="F7EDE6"/>
                </a:gs>
              </a:gsLst>
              <a:lin ang="0" scaled="0"/>
            </a:gra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7EDE6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55" name="Figura"/>
            <p:cNvSpPr/>
            <p:nvPr/>
          </p:nvSpPr>
          <p:spPr>
            <a:xfrm>
              <a:off x="793" y="793"/>
              <a:ext cx="496492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21600"/>
                  </a:lnTo>
                  <a:lnTo>
                    <a:pt x="597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48D93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pic>
          <p:nvPicPr>
            <p:cNvPr id="56" name="txtr3a.png" descr="txtr3a.pn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6230600" y="10922000"/>
              <a:ext cx="8153400" cy="27940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57" name="txtr1a.png" descr="txtr1a.pn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0" y="0"/>
              <a:ext cx="4851400" cy="50800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58" name="pasted-image.pdf" descr="pasted-image.pdf"/>
            <p:cNvPicPr>
              <a:picLocks noChangeAspect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>
            <a:xfrm>
              <a:off x="581306" y="380997"/>
              <a:ext cx="756633" cy="1133643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59" name="Figura"/>
            <p:cNvSpPr/>
            <p:nvPr/>
          </p:nvSpPr>
          <p:spPr>
            <a:xfrm>
              <a:off x="19476508" y="10920822"/>
              <a:ext cx="4893158" cy="25003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8129"/>
                  </a:moveTo>
                  <a:lnTo>
                    <a:pt x="4907" y="8129"/>
                  </a:lnTo>
                  <a:lnTo>
                    <a:pt x="7350" y="4"/>
                  </a:lnTo>
                  <a:lnTo>
                    <a:pt x="12066" y="0"/>
                  </a:lnTo>
                  <a:lnTo>
                    <a:pt x="14540" y="8334"/>
                  </a:lnTo>
                  <a:lnTo>
                    <a:pt x="19401" y="8129"/>
                  </a:lnTo>
                  <a:lnTo>
                    <a:pt x="21600" y="16410"/>
                  </a:lnTo>
                  <a:lnTo>
                    <a:pt x="20166" y="21600"/>
                  </a:lnTo>
                  <a:lnTo>
                    <a:pt x="4038" y="21600"/>
                  </a:lnTo>
                  <a:lnTo>
                    <a:pt x="2411" y="16178"/>
                  </a:lnTo>
                  <a:lnTo>
                    <a:pt x="0" y="8129"/>
                  </a:ln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0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pic>
          <p:nvPicPr>
            <p:cNvPr id="60" name="logo-AIE-C.png" descr="logo-AIE-C.png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9488591" y="11670342"/>
              <a:ext cx="4400138" cy="1557438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62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Viñetas AZ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Nivel de texto 1…"/>
          <p:cNvSpPr txBox="1">
            <a:spLocks noGrp="1"/>
          </p:cNvSpPr>
          <p:nvPr>
            <p:ph type="body" idx="1" hasCustomPrompt="1"/>
          </p:nvPr>
        </p:nvSpPr>
        <p:spPr>
          <a:xfrm>
            <a:off x="1270000" y="4269316"/>
            <a:ext cx="21844000" cy="8432801"/>
          </a:xfrm>
          <a:prstGeom prst="rect">
            <a:avLst/>
          </a:prstGeom>
        </p:spPr>
        <p:txBody>
          <a:bodyPr numCol="2" spcCol="1092200"/>
          <a:lstStyle>
            <a:lvl1pPr>
              <a:buClr>
                <a:srgbClr val="EAC8B7"/>
              </a:buClr>
            </a:lvl1pPr>
            <a:lvl2pPr>
              <a:buClr>
                <a:srgbClr val="EAC8B7"/>
              </a:buClr>
            </a:lvl2pPr>
            <a:lvl3pPr>
              <a:buClr>
                <a:srgbClr val="EAC8B7"/>
              </a:buClr>
            </a:lvl3pPr>
            <a:lvl4pPr>
              <a:buClr>
                <a:srgbClr val="EAC8B7"/>
              </a:buClr>
            </a:lvl4pPr>
            <a:lvl5pPr>
              <a:buClr>
                <a:srgbClr val="EAC8B7"/>
              </a:buClr>
            </a:lvl5pPr>
          </a:lstStyle>
          <a:p>
            <a:r>
              <a:t>Texto en viñeta de diapositiva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grpSp>
        <p:nvGrpSpPr>
          <p:cNvPr id="79" name="Grupo"/>
          <p:cNvGrpSpPr/>
          <p:nvPr/>
        </p:nvGrpSpPr>
        <p:grpSpPr>
          <a:xfrm>
            <a:off x="0" y="-1"/>
            <a:ext cx="24384001" cy="13716003"/>
            <a:chOff x="0" y="0"/>
            <a:chExt cx="24384000" cy="13716001"/>
          </a:xfrm>
        </p:grpSpPr>
        <p:sp>
          <p:nvSpPr>
            <p:cNvPr id="70" name="Rectángulo"/>
            <p:cNvSpPr/>
            <p:nvPr/>
          </p:nvSpPr>
          <p:spPr>
            <a:xfrm rot="16200000">
              <a:off x="17952200" y="6268200"/>
              <a:ext cx="12700001" cy="163600"/>
            </a:xfrm>
            <a:prstGeom prst="rect">
              <a:avLst/>
            </a:prstGeom>
            <a:solidFill>
              <a:srgbClr val="DFA687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71" name="Triángulo"/>
            <p:cNvSpPr/>
            <p:nvPr/>
          </p:nvSpPr>
          <p:spPr>
            <a:xfrm>
              <a:off x="793" y="793"/>
              <a:ext cx="24288354" cy="4636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EACA2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72" name="Triángulo"/>
            <p:cNvSpPr/>
            <p:nvPr/>
          </p:nvSpPr>
          <p:spPr>
            <a:xfrm rot="10800000" flipH="1">
              <a:off x="0" y="13252374"/>
              <a:ext cx="20524280" cy="4636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D48D93"/>
                </a:gs>
                <a:gs pos="100000">
                  <a:srgbClr val="F7EDE6"/>
                </a:gs>
              </a:gsLst>
              <a:lin ang="0" scaled="0"/>
            </a:gra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7EDE6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73" name="Figura"/>
            <p:cNvSpPr/>
            <p:nvPr/>
          </p:nvSpPr>
          <p:spPr>
            <a:xfrm>
              <a:off x="793" y="793"/>
              <a:ext cx="496492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21600"/>
                  </a:lnTo>
                  <a:lnTo>
                    <a:pt x="597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48D93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pic>
          <p:nvPicPr>
            <p:cNvPr id="74" name="txtr3a.png" descr="txtr3a.pn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6230600" y="10922000"/>
              <a:ext cx="8153400" cy="27940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75" name="txtr1a.png" descr="txtr1a.pn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0" y="0"/>
              <a:ext cx="4851400" cy="50800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76" name="pasted-image.pdf" descr="pasted-image.pdf"/>
            <p:cNvPicPr>
              <a:picLocks noChangeAspect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>
            <a:xfrm>
              <a:off x="581306" y="380997"/>
              <a:ext cx="756633" cy="1133643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77" name="Figura"/>
            <p:cNvSpPr/>
            <p:nvPr/>
          </p:nvSpPr>
          <p:spPr>
            <a:xfrm>
              <a:off x="19476508" y="10920822"/>
              <a:ext cx="4893158" cy="25003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8129"/>
                  </a:moveTo>
                  <a:lnTo>
                    <a:pt x="4907" y="8129"/>
                  </a:lnTo>
                  <a:lnTo>
                    <a:pt x="7350" y="4"/>
                  </a:lnTo>
                  <a:lnTo>
                    <a:pt x="12066" y="0"/>
                  </a:lnTo>
                  <a:lnTo>
                    <a:pt x="14540" y="8334"/>
                  </a:lnTo>
                  <a:lnTo>
                    <a:pt x="19401" y="8129"/>
                  </a:lnTo>
                  <a:lnTo>
                    <a:pt x="21600" y="16410"/>
                  </a:lnTo>
                  <a:lnTo>
                    <a:pt x="20166" y="21600"/>
                  </a:lnTo>
                  <a:lnTo>
                    <a:pt x="4038" y="21600"/>
                  </a:lnTo>
                  <a:lnTo>
                    <a:pt x="2411" y="16178"/>
                  </a:lnTo>
                  <a:lnTo>
                    <a:pt x="0" y="8129"/>
                  </a:ln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0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pic>
          <p:nvPicPr>
            <p:cNvPr id="78" name="logo-AIE-C.png" descr="logo-AIE-C.png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9488591" y="11670342"/>
              <a:ext cx="4400138" cy="1557438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80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Título de sección"/>
          <p:cNvSpPr txBox="1">
            <a:spLocks noGrp="1"/>
          </p:cNvSpPr>
          <p:nvPr>
            <p:ph type="title" hasCustomPrompt="1"/>
          </p:nvPr>
        </p:nvSpPr>
        <p:spPr>
          <a:xfrm>
            <a:off x="1270000" y="3285819"/>
            <a:ext cx="21844000" cy="3873501"/>
          </a:xfrm>
          <a:prstGeom prst="rect">
            <a:avLst/>
          </a:prstGeom>
        </p:spPr>
        <p:txBody>
          <a:bodyPr/>
          <a:lstStyle>
            <a:lvl1pPr>
              <a:lnSpc>
                <a:spcPct val="90000"/>
              </a:lnSpc>
              <a:defRPr sz="11600" spc="-348">
                <a:solidFill>
                  <a:srgbClr val="E0AA86"/>
                </a:solidFill>
              </a:defRPr>
            </a:lvl1pPr>
          </a:lstStyle>
          <a:p>
            <a:r>
              <a:t>Título de sección</a:t>
            </a:r>
          </a:p>
        </p:txBody>
      </p:sp>
      <p:grpSp>
        <p:nvGrpSpPr>
          <p:cNvPr id="97" name="Grupo"/>
          <p:cNvGrpSpPr/>
          <p:nvPr/>
        </p:nvGrpSpPr>
        <p:grpSpPr>
          <a:xfrm>
            <a:off x="0" y="-1"/>
            <a:ext cx="24384001" cy="13716003"/>
            <a:chOff x="0" y="0"/>
            <a:chExt cx="24384000" cy="13716001"/>
          </a:xfrm>
        </p:grpSpPr>
        <p:sp>
          <p:nvSpPr>
            <p:cNvPr id="88" name="Rectángulo"/>
            <p:cNvSpPr/>
            <p:nvPr/>
          </p:nvSpPr>
          <p:spPr>
            <a:xfrm rot="16200000">
              <a:off x="17952200" y="6268200"/>
              <a:ext cx="12700001" cy="163600"/>
            </a:xfrm>
            <a:prstGeom prst="rect">
              <a:avLst/>
            </a:prstGeom>
            <a:solidFill>
              <a:srgbClr val="DFA687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89" name="Triángulo"/>
            <p:cNvSpPr/>
            <p:nvPr/>
          </p:nvSpPr>
          <p:spPr>
            <a:xfrm>
              <a:off x="793" y="793"/>
              <a:ext cx="24288354" cy="4636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EACA2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90" name="Triángulo"/>
            <p:cNvSpPr/>
            <p:nvPr/>
          </p:nvSpPr>
          <p:spPr>
            <a:xfrm rot="10800000" flipH="1">
              <a:off x="0" y="13252374"/>
              <a:ext cx="20524280" cy="4636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D48D93"/>
                </a:gs>
                <a:gs pos="100000">
                  <a:srgbClr val="F7EDE6"/>
                </a:gs>
              </a:gsLst>
              <a:lin ang="0" scaled="0"/>
            </a:gra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7EDE6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91" name="Figura"/>
            <p:cNvSpPr/>
            <p:nvPr/>
          </p:nvSpPr>
          <p:spPr>
            <a:xfrm>
              <a:off x="793" y="793"/>
              <a:ext cx="496492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21600"/>
                  </a:lnTo>
                  <a:lnTo>
                    <a:pt x="597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48D93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pic>
          <p:nvPicPr>
            <p:cNvPr id="92" name="txtr3a.png" descr="txtr3a.pn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6230600" y="10922000"/>
              <a:ext cx="8153400" cy="27940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93" name="txtr1a.png" descr="txtr1a.pn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0" y="0"/>
              <a:ext cx="4851400" cy="50800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94" name="pasted-image.pdf" descr="pasted-image.pdf"/>
            <p:cNvPicPr>
              <a:picLocks noChangeAspect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>
            <a:xfrm>
              <a:off x="581306" y="380997"/>
              <a:ext cx="756633" cy="1133643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95" name="Figura"/>
            <p:cNvSpPr/>
            <p:nvPr/>
          </p:nvSpPr>
          <p:spPr>
            <a:xfrm>
              <a:off x="19476508" y="10920822"/>
              <a:ext cx="4893158" cy="25003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8129"/>
                  </a:moveTo>
                  <a:lnTo>
                    <a:pt x="4907" y="8129"/>
                  </a:lnTo>
                  <a:lnTo>
                    <a:pt x="7350" y="4"/>
                  </a:lnTo>
                  <a:lnTo>
                    <a:pt x="12066" y="0"/>
                  </a:lnTo>
                  <a:lnTo>
                    <a:pt x="14540" y="8334"/>
                  </a:lnTo>
                  <a:lnTo>
                    <a:pt x="19401" y="8129"/>
                  </a:lnTo>
                  <a:lnTo>
                    <a:pt x="21600" y="16410"/>
                  </a:lnTo>
                  <a:lnTo>
                    <a:pt x="20166" y="21600"/>
                  </a:lnTo>
                  <a:lnTo>
                    <a:pt x="4038" y="21600"/>
                  </a:lnTo>
                  <a:lnTo>
                    <a:pt x="2411" y="16178"/>
                  </a:lnTo>
                  <a:lnTo>
                    <a:pt x="0" y="8129"/>
                  </a:ln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0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pic>
          <p:nvPicPr>
            <p:cNvPr id="96" name="logo-AIE-C.png" descr="logo-AIE-C.png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9488591" y="11670342"/>
              <a:ext cx="4400138" cy="1557438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98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Sólo título AZ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Título de diapositiva"/>
          <p:cNvSpPr txBox="1">
            <a:spLocks noGrp="1"/>
          </p:cNvSpPr>
          <p:nvPr>
            <p:ph type="title" hasCustomPrompt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Título de diapositiva</a:t>
            </a:r>
          </a:p>
        </p:txBody>
      </p:sp>
      <p:sp>
        <p:nvSpPr>
          <p:cNvPr id="106" name="Subtítulo de diapositiva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70000" y="2133600"/>
            <a:ext cx="21844000" cy="1016000"/>
          </a:xfrm>
          <a:prstGeom prst="rect">
            <a:avLst/>
          </a:prstGeom>
        </p:spPr>
        <p:txBody>
          <a:bodyPr/>
          <a:lstStyle>
            <a:lvl1pPr marL="0" indent="0" algn="ctr" defTabSz="825500">
              <a:spcBef>
                <a:spcPts val="0"/>
              </a:spcBef>
              <a:buClrTx/>
              <a:buSzTx/>
              <a:buNone/>
              <a:defRPr sz="5400">
                <a:solidFill>
                  <a:srgbClr val="929292"/>
                </a:solidFill>
                <a:latin typeface="Graphik Medium"/>
                <a:ea typeface="Graphik Medium"/>
                <a:cs typeface="Graphik Medium"/>
                <a:sym typeface="Graphik Medium"/>
              </a:defRPr>
            </a:lvl1pPr>
          </a:lstStyle>
          <a:p>
            <a:r>
              <a:t>Subtítulo de diapositiva</a:t>
            </a:r>
          </a:p>
        </p:txBody>
      </p:sp>
      <p:grpSp>
        <p:nvGrpSpPr>
          <p:cNvPr id="116" name="Grupo"/>
          <p:cNvGrpSpPr/>
          <p:nvPr/>
        </p:nvGrpSpPr>
        <p:grpSpPr>
          <a:xfrm>
            <a:off x="0" y="-1"/>
            <a:ext cx="24384001" cy="13716003"/>
            <a:chOff x="0" y="0"/>
            <a:chExt cx="24384000" cy="13716001"/>
          </a:xfrm>
        </p:grpSpPr>
        <p:sp>
          <p:nvSpPr>
            <p:cNvPr id="107" name="Rectángulo"/>
            <p:cNvSpPr/>
            <p:nvPr/>
          </p:nvSpPr>
          <p:spPr>
            <a:xfrm rot="16200000">
              <a:off x="17952200" y="6268200"/>
              <a:ext cx="12700001" cy="163600"/>
            </a:xfrm>
            <a:prstGeom prst="rect">
              <a:avLst/>
            </a:prstGeom>
            <a:solidFill>
              <a:srgbClr val="DFA687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08" name="Triángulo"/>
            <p:cNvSpPr/>
            <p:nvPr/>
          </p:nvSpPr>
          <p:spPr>
            <a:xfrm>
              <a:off x="793" y="793"/>
              <a:ext cx="24288354" cy="4636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EACA2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09" name="Triángulo"/>
            <p:cNvSpPr/>
            <p:nvPr/>
          </p:nvSpPr>
          <p:spPr>
            <a:xfrm rot="10800000" flipH="1">
              <a:off x="0" y="13252374"/>
              <a:ext cx="20524280" cy="4636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D48D93"/>
                </a:gs>
                <a:gs pos="100000">
                  <a:srgbClr val="F7EDE6"/>
                </a:gs>
              </a:gsLst>
              <a:lin ang="0" scaled="0"/>
            </a:gra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7EDE6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10" name="Figura"/>
            <p:cNvSpPr/>
            <p:nvPr/>
          </p:nvSpPr>
          <p:spPr>
            <a:xfrm>
              <a:off x="793" y="793"/>
              <a:ext cx="496492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21600"/>
                  </a:lnTo>
                  <a:lnTo>
                    <a:pt x="597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48D93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pic>
          <p:nvPicPr>
            <p:cNvPr id="111" name="txtr3a.png" descr="txtr3a.pn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6230600" y="10922000"/>
              <a:ext cx="8153400" cy="27940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112" name="txtr1a.png" descr="txtr1a.pn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0" y="0"/>
              <a:ext cx="4851400" cy="50800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113" name="pasted-image.pdf" descr="pasted-image.pdf"/>
            <p:cNvPicPr>
              <a:picLocks noChangeAspect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>
            <a:xfrm>
              <a:off x="581306" y="380997"/>
              <a:ext cx="756633" cy="1133643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114" name="Figura"/>
            <p:cNvSpPr/>
            <p:nvPr/>
          </p:nvSpPr>
          <p:spPr>
            <a:xfrm>
              <a:off x="19476508" y="10920822"/>
              <a:ext cx="4893158" cy="25003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8129"/>
                  </a:moveTo>
                  <a:lnTo>
                    <a:pt x="4907" y="8129"/>
                  </a:lnTo>
                  <a:lnTo>
                    <a:pt x="7350" y="4"/>
                  </a:lnTo>
                  <a:lnTo>
                    <a:pt x="12066" y="0"/>
                  </a:lnTo>
                  <a:lnTo>
                    <a:pt x="14540" y="8334"/>
                  </a:lnTo>
                  <a:lnTo>
                    <a:pt x="19401" y="8129"/>
                  </a:lnTo>
                  <a:lnTo>
                    <a:pt x="21600" y="16410"/>
                  </a:lnTo>
                  <a:lnTo>
                    <a:pt x="20166" y="21600"/>
                  </a:lnTo>
                  <a:lnTo>
                    <a:pt x="4038" y="21600"/>
                  </a:lnTo>
                  <a:lnTo>
                    <a:pt x="2411" y="16178"/>
                  </a:lnTo>
                  <a:lnTo>
                    <a:pt x="0" y="8129"/>
                  </a:ln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0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pic>
          <p:nvPicPr>
            <p:cNvPr id="115" name="logo-AIE-C.png" descr="logo-AIE-C.png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9488591" y="11670342"/>
              <a:ext cx="4400138" cy="1557438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117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Título de agenda"/>
          <p:cNvSpPr txBox="1">
            <a:spLocks noGrp="1"/>
          </p:cNvSpPr>
          <p:nvPr>
            <p:ph type="title" hasCustomPrompt="1"/>
          </p:nvPr>
        </p:nvSpPr>
        <p:spPr>
          <a:xfrm>
            <a:off x="1270000" y="812800"/>
            <a:ext cx="21844000" cy="1562100"/>
          </a:xfrm>
          <a:prstGeom prst="rect">
            <a:avLst/>
          </a:prstGeom>
        </p:spPr>
        <p:txBody>
          <a:bodyPr/>
          <a:lstStyle/>
          <a:p>
            <a:r>
              <a:t>Título de agenda</a:t>
            </a:r>
          </a:p>
        </p:txBody>
      </p:sp>
      <p:sp>
        <p:nvSpPr>
          <p:cNvPr id="125" name="Subtítulo de agenda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70000" y="2133600"/>
            <a:ext cx="21844000" cy="1016000"/>
          </a:xfrm>
          <a:prstGeom prst="rect">
            <a:avLst/>
          </a:prstGeom>
        </p:spPr>
        <p:txBody>
          <a:bodyPr/>
          <a:lstStyle>
            <a:lvl1pPr marL="0" indent="0" algn="ctr" defTabSz="825500">
              <a:spcBef>
                <a:spcPts val="0"/>
              </a:spcBef>
              <a:buClrTx/>
              <a:buSzTx/>
              <a:buNone/>
              <a:defRPr sz="5400">
                <a:latin typeface="Graphik Medium"/>
                <a:ea typeface="Graphik Medium"/>
                <a:cs typeface="Graphik Medium"/>
                <a:sym typeface="Graphik Medium"/>
              </a:defRPr>
            </a:lvl1pPr>
          </a:lstStyle>
          <a:p>
            <a:r>
              <a:t>Subtítulo de agenda</a:t>
            </a:r>
          </a:p>
        </p:txBody>
      </p:sp>
      <p:sp>
        <p:nvSpPr>
          <p:cNvPr id="126" name="Nivel de texto 1…"/>
          <p:cNvSpPr txBox="1">
            <a:spLocks noGrp="1"/>
          </p:cNvSpPr>
          <p:nvPr>
            <p:ph type="body" idx="1" hasCustomPrompt="1"/>
          </p:nvPr>
        </p:nvSpPr>
        <p:spPr>
          <a:prstGeom prst="rect">
            <a:avLst/>
          </a:prstGeom>
        </p:spPr>
        <p:txBody>
          <a:bodyPr/>
          <a:lstStyle>
            <a:lvl1pPr marL="0" indent="0" defTabSz="825500">
              <a:buClrTx/>
              <a:buSzTx/>
              <a:buNone/>
              <a:defRPr sz="5500" spc="-55"/>
            </a:lvl1pPr>
            <a:lvl2pPr marL="0" indent="457200" defTabSz="825500">
              <a:buClrTx/>
              <a:buSzTx/>
              <a:buNone/>
              <a:defRPr sz="5500" spc="-55"/>
            </a:lvl2pPr>
            <a:lvl3pPr marL="0" indent="914400" defTabSz="825500">
              <a:buClrTx/>
              <a:buSzTx/>
              <a:buNone/>
              <a:defRPr sz="5500" spc="-55"/>
            </a:lvl3pPr>
            <a:lvl4pPr marL="0" indent="1371600" defTabSz="825500">
              <a:buClrTx/>
              <a:buSzTx/>
              <a:buNone/>
              <a:defRPr sz="5500" spc="-55"/>
            </a:lvl4pPr>
            <a:lvl5pPr marL="0" indent="1828800" defTabSz="825500">
              <a:buClrTx/>
              <a:buSzTx/>
              <a:buNone/>
              <a:defRPr sz="5500" spc="-55"/>
            </a:lvl5pPr>
          </a:lstStyle>
          <a:p>
            <a:r>
              <a:t>Temas de agenda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grpSp>
        <p:nvGrpSpPr>
          <p:cNvPr id="136" name="Grupo"/>
          <p:cNvGrpSpPr/>
          <p:nvPr/>
        </p:nvGrpSpPr>
        <p:grpSpPr>
          <a:xfrm>
            <a:off x="0" y="-1"/>
            <a:ext cx="24384001" cy="13716003"/>
            <a:chOff x="0" y="0"/>
            <a:chExt cx="24384000" cy="13716001"/>
          </a:xfrm>
        </p:grpSpPr>
        <p:sp>
          <p:nvSpPr>
            <p:cNvPr id="127" name="Rectángulo"/>
            <p:cNvSpPr/>
            <p:nvPr/>
          </p:nvSpPr>
          <p:spPr>
            <a:xfrm rot="16200000">
              <a:off x="17952200" y="6268200"/>
              <a:ext cx="12700001" cy="163600"/>
            </a:xfrm>
            <a:prstGeom prst="rect">
              <a:avLst/>
            </a:prstGeom>
            <a:solidFill>
              <a:srgbClr val="DFA687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28" name="Triángulo"/>
            <p:cNvSpPr/>
            <p:nvPr/>
          </p:nvSpPr>
          <p:spPr>
            <a:xfrm>
              <a:off x="793" y="793"/>
              <a:ext cx="24288354" cy="4636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EACA2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29" name="Triángulo"/>
            <p:cNvSpPr/>
            <p:nvPr/>
          </p:nvSpPr>
          <p:spPr>
            <a:xfrm rot="10800000" flipH="1">
              <a:off x="0" y="13252374"/>
              <a:ext cx="20524280" cy="4636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D48D93"/>
                </a:gs>
                <a:gs pos="100000">
                  <a:srgbClr val="F7EDE6"/>
                </a:gs>
              </a:gsLst>
              <a:lin ang="0" scaled="0"/>
            </a:gra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7EDE6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30" name="Figura"/>
            <p:cNvSpPr/>
            <p:nvPr/>
          </p:nvSpPr>
          <p:spPr>
            <a:xfrm>
              <a:off x="793" y="793"/>
              <a:ext cx="496492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21600"/>
                  </a:lnTo>
                  <a:lnTo>
                    <a:pt x="597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48D93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pic>
          <p:nvPicPr>
            <p:cNvPr id="131" name="txtr3a.png" descr="txtr3a.pn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6230600" y="10922000"/>
              <a:ext cx="8153400" cy="27940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132" name="txtr1a.png" descr="txtr1a.pn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0" y="0"/>
              <a:ext cx="4851400" cy="50800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133" name="pasted-image.pdf" descr="pasted-image.pdf"/>
            <p:cNvPicPr>
              <a:picLocks noChangeAspect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>
            <a:xfrm>
              <a:off x="581306" y="380997"/>
              <a:ext cx="756633" cy="1133643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134" name="Figura"/>
            <p:cNvSpPr/>
            <p:nvPr/>
          </p:nvSpPr>
          <p:spPr>
            <a:xfrm>
              <a:off x="19476508" y="10920822"/>
              <a:ext cx="4893158" cy="25003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8129"/>
                  </a:moveTo>
                  <a:lnTo>
                    <a:pt x="4907" y="8129"/>
                  </a:lnTo>
                  <a:lnTo>
                    <a:pt x="7350" y="4"/>
                  </a:lnTo>
                  <a:lnTo>
                    <a:pt x="12066" y="0"/>
                  </a:lnTo>
                  <a:lnTo>
                    <a:pt x="14540" y="8334"/>
                  </a:lnTo>
                  <a:lnTo>
                    <a:pt x="19401" y="8129"/>
                  </a:lnTo>
                  <a:lnTo>
                    <a:pt x="21600" y="16410"/>
                  </a:lnTo>
                  <a:lnTo>
                    <a:pt x="20166" y="21600"/>
                  </a:lnTo>
                  <a:lnTo>
                    <a:pt x="4038" y="21600"/>
                  </a:lnTo>
                  <a:lnTo>
                    <a:pt x="2411" y="16178"/>
                  </a:lnTo>
                  <a:lnTo>
                    <a:pt x="0" y="8129"/>
                  </a:ln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0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pic>
          <p:nvPicPr>
            <p:cNvPr id="135" name="logo-AIE-C.png" descr="logo-AIE-C.png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9488591" y="11670342"/>
              <a:ext cx="4400138" cy="1557438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137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Declaración COLOR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Nivel de texto 1…"/>
          <p:cNvSpPr txBox="1">
            <a:spLocks noGrp="1"/>
          </p:cNvSpPr>
          <p:nvPr>
            <p:ph type="body" sz="half" idx="1" hasCustomPrompt="1"/>
          </p:nvPr>
        </p:nvSpPr>
        <p:spPr>
          <a:xfrm>
            <a:off x="1270000" y="4927600"/>
            <a:ext cx="21844000" cy="3902869"/>
          </a:xfrm>
          <a:prstGeom prst="rect">
            <a:avLst/>
          </a:prstGeom>
        </p:spPr>
        <p:txBody>
          <a:bodyPr anchor="ctr"/>
          <a:lstStyle>
            <a:lvl1pPr marL="0" indent="0" algn="ctr">
              <a:spcBef>
                <a:spcPts val="0"/>
              </a:spcBef>
              <a:buClrTx/>
              <a:buSzTx/>
              <a:buNone/>
              <a:defRPr sz="8400" spc="-252">
                <a:solidFill>
                  <a:srgbClr val="DD9F57"/>
                </a:solidFill>
                <a:latin typeface="Graphik Medium"/>
                <a:ea typeface="Graphik Medium"/>
                <a:cs typeface="Graphik Medium"/>
                <a:sym typeface="Graphik Medium"/>
              </a:defRPr>
            </a:lvl1pPr>
            <a:lvl2pPr marL="0" indent="457200" algn="ctr">
              <a:spcBef>
                <a:spcPts val="0"/>
              </a:spcBef>
              <a:buClrTx/>
              <a:buSzTx/>
              <a:buNone/>
              <a:defRPr sz="8400" spc="-252">
                <a:solidFill>
                  <a:srgbClr val="DD9F57"/>
                </a:solidFill>
                <a:latin typeface="Graphik Medium"/>
                <a:ea typeface="Graphik Medium"/>
                <a:cs typeface="Graphik Medium"/>
                <a:sym typeface="Graphik Medium"/>
              </a:defRPr>
            </a:lvl2pPr>
            <a:lvl3pPr marL="0" indent="914400" algn="ctr">
              <a:spcBef>
                <a:spcPts val="0"/>
              </a:spcBef>
              <a:buClrTx/>
              <a:buSzTx/>
              <a:buNone/>
              <a:defRPr sz="8400" spc="-252">
                <a:solidFill>
                  <a:srgbClr val="DD9F57"/>
                </a:solidFill>
                <a:latin typeface="Graphik Medium"/>
                <a:ea typeface="Graphik Medium"/>
                <a:cs typeface="Graphik Medium"/>
                <a:sym typeface="Graphik Medium"/>
              </a:defRPr>
            </a:lvl3pPr>
            <a:lvl4pPr marL="0" indent="1371600" algn="ctr">
              <a:spcBef>
                <a:spcPts val="0"/>
              </a:spcBef>
              <a:buClrTx/>
              <a:buSzTx/>
              <a:buNone/>
              <a:defRPr sz="8400" spc="-252">
                <a:solidFill>
                  <a:srgbClr val="DD9F57"/>
                </a:solidFill>
                <a:latin typeface="Graphik Medium"/>
                <a:ea typeface="Graphik Medium"/>
                <a:cs typeface="Graphik Medium"/>
                <a:sym typeface="Graphik Medium"/>
              </a:defRPr>
            </a:lvl4pPr>
            <a:lvl5pPr marL="0" indent="1828800" algn="ctr">
              <a:spcBef>
                <a:spcPts val="0"/>
              </a:spcBef>
              <a:buClrTx/>
              <a:buSzTx/>
              <a:buNone/>
              <a:defRPr sz="8400" spc="-252">
                <a:solidFill>
                  <a:srgbClr val="DD9F57"/>
                </a:solidFill>
                <a:latin typeface="Graphik Medium"/>
                <a:ea typeface="Graphik Medium"/>
                <a:cs typeface="Graphik Medium"/>
                <a:sym typeface="Graphik Medium"/>
              </a:defRPr>
            </a:lvl5pPr>
          </a:lstStyle>
          <a:p>
            <a:r>
              <a:t>Declaración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grpSp>
        <p:nvGrpSpPr>
          <p:cNvPr id="154" name="Grupo"/>
          <p:cNvGrpSpPr/>
          <p:nvPr/>
        </p:nvGrpSpPr>
        <p:grpSpPr>
          <a:xfrm>
            <a:off x="0" y="-1"/>
            <a:ext cx="24384001" cy="13716003"/>
            <a:chOff x="0" y="0"/>
            <a:chExt cx="24384000" cy="13716001"/>
          </a:xfrm>
        </p:grpSpPr>
        <p:sp>
          <p:nvSpPr>
            <p:cNvPr id="145" name="Rectángulo"/>
            <p:cNvSpPr/>
            <p:nvPr/>
          </p:nvSpPr>
          <p:spPr>
            <a:xfrm rot="16200000">
              <a:off x="17952200" y="6268200"/>
              <a:ext cx="12700001" cy="163600"/>
            </a:xfrm>
            <a:prstGeom prst="rect">
              <a:avLst/>
            </a:prstGeom>
            <a:solidFill>
              <a:srgbClr val="DFA687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46" name="Triángulo"/>
            <p:cNvSpPr/>
            <p:nvPr/>
          </p:nvSpPr>
          <p:spPr>
            <a:xfrm>
              <a:off x="793" y="793"/>
              <a:ext cx="24288354" cy="4636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EACA2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47" name="Triángulo"/>
            <p:cNvSpPr/>
            <p:nvPr/>
          </p:nvSpPr>
          <p:spPr>
            <a:xfrm rot="10800000" flipH="1">
              <a:off x="0" y="13252374"/>
              <a:ext cx="20524280" cy="4636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D48D93"/>
                </a:gs>
                <a:gs pos="100000">
                  <a:srgbClr val="F7EDE6"/>
                </a:gs>
              </a:gsLst>
              <a:lin ang="0" scaled="0"/>
            </a:gra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7EDE6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48" name="Figura"/>
            <p:cNvSpPr/>
            <p:nvPr/>
          </p:nvSpPr>
          <p:spPr>
            <a:xfrm>
              <a:off x="793" y="793"/>
              <a:ext cx="496492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21600"/>
                  </a:lnTo>
                  <a:lnTo>
                    <a:pt x="597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48D93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pic>
          <p:nvPicPr>
            <p:cNvPr id="149" name="txtr3a.png" descr="txtr3a.pn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6230600" y="10922000"/>
              <a:ext cx="8153400" cy="27940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150" name="txtr1a.png" descr="txtr1a.pn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0" y="0"/>
              <a:ext cx="4851400" cy="50800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151" name="pasted-image.pdf" descr="pasted-image.pdf"/>
            <p:cNvPicPr>
              <a:picLocks noChangeAspect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>
            <a:xfrm>
              <a:off x="581306" y="380997"/>
              <a:ext cx="756633" cy="1133643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152" name="Figura"/>
            <p:cNvSpPr/>
            <p:nvPr/>
          </p:nvSpPr>
          <p:spPr>
            <a:xfrm>
              <a:off x="19476508" y="10920822"/>
              <a:ext cx="4893158" cy="25003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8129"/>
                  </a:moveTo>
                  <a:lnTo>
                    <a:pt x="4907" y="8129"/>
                  </a:lnTo>
                  <a:lnTo>
                    <a:pt x="7350" y="4"/>
                  </a:lnTo>
                  <a:lnTo>
                    <a:pt x="12066" y="0"/>
                  </a:lnTo>
                  <a:lnTo>
                    <a:pt x="14540" y="8334"/>
                  </a:lnTo>
                  <a:lnTo>
                    <a:pt x="19401" y="8129"/>
                  </a:lnTo>
                  <a:lnTo>
                    <a:pt x="21600" y="16410"/>
                  </a:lnTo>
                  <a:lnTo>
                    <a:pt x="20166" y="21600"/>
                  </a:lnTo>
                  <a:lnTo>
                    <a:pt x="4038" y="21600"/>
                  </a:lnTo>
                  <a:lnTo>
                    <a:pt x="2411" y="16178"/>
                  </a:lnTo>
                  <a:lnTo>
                    <a:pt x="0" y="8129"/>
                  </a:ln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0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pic>
          <p:nvPicPr>
            <p:cNvPr id="153" name="logo-AIE-C.png" descr="logo-AIE-C.png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9488591" y="11670342"/>
              <a:ext cx="4400138" cy="1557438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155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Dato (grand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Nivel de texto 1…"/>
          <p:cNvSpPr txBox="1">
            <a:spLocks noGrp="1"/>
          </p:cNvSpPr>
          <p:nvPr>
            <p:ph type="body" sz="half" idx="1" hasCustomPrompt="1"/>
          </p:nvPr>
        </p:nvSpPr>
        <p:spPr>
          <a:xfrm>
            <a:off x="1270000" y="3906096"/>
            <a:ext cx="21844000" cy="4488604"/>
          </a:xfrm>
          <a:prstGeom prst="rect">
            <a:avLst/>
          </a:prstGeom>
        </p:spPr>
        <p:txBody>
          <a:bodyPr anchor="b"/>
          <a:lstStyle>
            <a:lvl1pPr marL="0" indent="0" algn="ctr" defTabSz="2438338">
              <a:lnSpc>
                <a:spcPct val="80000"/>
              </a:lnSpc>
              <a:spcBef>
                <a:spcPts val="0"/>
              </a:spcBef>
              <a:buClrTx/>
              <a:buSzTx/>
              <a:buNone/>
              <a:defRPr sz="22400" spc="-448">
                <a:solidFill>
                  <a:srgbClr val="D89487"/>
                </a:solidFill>
                <a:latin typeface="+mn-lt"/>
                <a:ea typeface="+mn-ea"/>
                <a:cs typeface="+mn-cs"/>
                <a:sym typeface="Graphik Semibold"/>
              </a:defRPr>
            </a:lvl1pPr>
            <a:lvl2pPr marL="0" indent="457200" algn="ctr" defTabSz="2438338">
              <a:lnSpc>
                <a:spcPct val="80000"/>
              </a:lnSpc>
              <a:spcBef>
                <a:spcPts val="0"/>
              </a:spcBef>
              <a:buClrTx/>
              <a:buSzTx/>
              <a:buNone/>
              <a:defRPr sz="22400" spc="-448">
                <a:solidFill>
                  <a:srgbClr val="D89487"/>
                </a:solidFill>
                <a:latin typeface="+mn-lt"/>
                <a:ea typeface="+mn-ea"/>
                <a:cs typeface="+mn-cs"/>
                <a:sym typeface="Graphik Semibold"/>
              </a:defRPr>
            </a:lvl2pPr>
            <a:lvl3pPr marL="0" indent="914400" algn="ctr" defTabSz="2438338">
              <a:lnSpc>
                <a:spcPct val="80000"/>
              </a:lnSpc>
              <a:spcBef>
                <a:spcPts val="0"/>
              </a:spcBef>
              <a:buClrTx/>
              <a:buSzTx/>
              <a:buNone/>
              <a:defRPr sz="22400" spc="-448">
                <a:solidFill>
                  <a:srgbClr val="D89487"/>
                </a:solidFill>
                <a:latin typeface="+mn-lt"/>
                <a:ea typeface="+mn-ea"/>
                <a:cs typeface="+mn-cs"/>
                <a:sym typeface="Graphik Semibold"/>
              </a:defRPr>
            </a:lvl3pPr>
            <a:lvl4pPr marL="0" indent="1371600" algn="ctr" defTabSz="2438338">
              <a:lnSpc>
                <a:spcPct val="80000"/>
              </a:lnSpc>
              <a:spcBef>
                <a:spcPts val="0"/>
              </a:spcBef>
              <a:buClrTx/>
              <a:buSzTx/>
              <a:buNone/>
              <a:defRPr sz="22400" spc="-448">
                <a:solidFill>
                  <a:srgbClr val="D89487"/>
                </a:solidFill>
                <a:latin typeface="+mn-lt"/>
                <a:ea typeface="+mn-ea"/>
                <a:cs typeface="+mn-cs"/>
                <a:sym typeface="Graphik Semibold"/>
              </a:defRPr>
            </a:lvl4pPr>
            <a:lvl5pPr marL="0" indent="1828800" algn="ctr" defTabSz="2438338">
              <a:lnSpc>
                <a:spcPct val="80000"/>
              </a:lnSpc>
              <a:spcBef>
                <a:spcPts val="0"/>
              </a:spcBef>
              <a:buClrTx/>
              <a:buSzTx/>
              <a:buNone/>
              <a:defRPr sz="22400" spc="-448">
                <a:solidFill>
                  <a:srgbClr val="D89487"/>
                </a:solidFill>
                <a:latin typeface="+mn-lt"/>
                <a:ea typeface="+mn-ea"/>
                <a:cs typeface="+mn-cs"/>
                <a:sym typeface="Graphik Semibold"/>
              </a:defRPr>
            </a:lvl5pPr>
          </a:lstStyle>
          <a:p>
            <a:r>
              <a:t>100%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63" name="Información del dato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70000" y="8521700"/>
            <a:ext cx="21844000" cy="1016000"/>
          </a:xfrm>
          <a:prstGeom prst="rect">
            <a:avLst/>
          </a:prstGeom>
        </p:spPr>
        <p:txBody>
          <a:bodyPr/>
          <a:lstStyle>
            <a:lvl1pPr marL="0" indent="0" algn="ctr" defTabSz="825500">
              <a:spcBef>
                <a:spcPts val="0"/>
              </a:spcBef>
              <a:buClrTx/>
              <a:buSzTx/>
              <a:buNone/>
              <a:defRPr sz="4400">
                <a:solidFill>
                  <a:srgbClr val="929292"/>
                </a:solidFill>
                <a:latin typeface="Graphik Medium"/>
                <a:ea typeface="Graphik Medium"/>
                <a:cs typeface="Graphik Medium"/>
                <a:sym typeface="Graphik Medium"/>
              </a:defRPr>
            </a:lvl1pPr>
          </a:lstStyle>
          <a:p>
            <a:r>
              <a:t>Información del dato</a:t>
            </a:r>
          </a:p>
        </p:txBody>
      </p:sp>
      <p:grpSp>
        <p:nvGrpSpPr>
          <p:cNvPr id="173" name="Grupo"/>
          <p:cNvGrpSpPr/>
          <p:nvPr/>
        </p:nvGrpSpPr>
        <p:grpSpPr>
          <a:xfrm>
            <a:off x="0" y="-1"/>
            <a:ext cx="24384001" cy="13716003"/>
            <a:chOff x="0" y="0"/>
            <a:chExt cx="24384000" cy="13716001"/>
          </a:xfrm>
        </p:grpSpPr>
        <p:sp>
          <p:nvSpPr>
            <p:cNvPr id="164" name="Rectángulo"/>
            <p:cNvSpPr/>
            <p:nvPr/>
          </p:nvSpPr>
          <p:spPr>
            <a:xfrm rot="16200000">
              <a:off x="17952200" y="6268200"/>
              <a:ext cx="12700001" cy="163600"/>
            </a:xfrm>
            <a:prstGeom prst="rect">
              <a:avLst/>
            </a:prstGeom>
            <a:solidFill>
              <a:srgbClr val="DFA687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65" name="Triángulo"/>
            <p:cNvSpPr/>
            <p:nvPr/>
          </p:nvSpPr>
          <p:spPr>
            <a:xfrm>
              <a:off x="793" y="793"/>
              <a:ext cx="24288354" cy="4636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EACA2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66" name="Triángulo"/>
            <p:cNvSpPr/>
            <p:nvPr/>
          </p:nvSpPr>
          <p:spPr>
            <a:xfrm rot="10800000" flipH="1">
              <a:off x="0" y="13252374"/>
              <a:ext cx="20524280" cy="4636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D48D93"/>
                </a:gs>
                <a:gs pos="100000">
                  <a:srgbClr val="F7EDE6"/>
                </a:gs>
              </a:gsLst>
              <a:lin ang="0" scaled="0"/>
            </a:gra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7EDE6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67" name="Figura"/>
            <p:cNvSpPr/>
            <p:nvPr/>
          </p:nvSpPr>
          <p:spPr>
            <a:xfrm>
              <a:off x="793" y="793"/>
              <a:ext cx="496492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21600"/>
                  </a:lnTo>
                  <a:lnTo>
                    <a:pt x="597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48D93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pic>
          <p:nvPicPr>
            <p:cNvPr id="168" name="txtr3a.png" descr="txtr3a.pn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6230600" y="10922000"/>
              <a:ext cx="8153400" cy="27940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169" name="txtr1a.png" descr="txtr1a.pn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0" y="0"/>
              <a:ext cx="4851400" cy="50800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170" name="pasted-image.pdf" descr="pasted-image.pdf"/>
            <p:cNvPicPr>
              <a:picLocks noChangeAspect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>
            <a:xfrm>
              <a:off x="581306" y="380997"/>
              <a:ext cx="756633" cy="1133643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171" name="Figura"/>
            <p:cNvSpPr/>
            <p:nvPr/>
          </p:nvSpPr>
          <p:spPr>
            <a:xfrm>
              <a:off x="19476508" y="10920822"/>
              <a:ext cx="4893158" cy="25003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8129"/>
                  </a:moveTo>
                  <a:lnTo>
                    <a:pt x="4907" y="8129"/>
                  </a:lnTo>
                  <a:lnTo>
                    <a:pt x="7350" y="4"/>
                  </a:lnTo>
                  <a:lnTo>
                    <a:pt x="12066" y="0"/>
                  </a:lnTo>
                  <a:lnTo>
                    <a:pt x="14540" y="8334"/>
                  </a:lnTo>
                  <a:lnTo>
                    <a:pt x="19401" y="8129"/>
                  </a:lnTo>
                  <a:lnTo>
                    <a:pt x="21600" y="16410"/>
                  </a:lnTo>
                  <a:lnTo>
                    <a:pt x="20166" y="21600"/>
                  </a:lnTo>
                  <a:lnTo>
                    <a:pt x="4038" y="21600"/>
                  </a:lnTo>
                  <a:lnTo>
                    <a:pt x="2411" y="16178"/>
                  </a:lnTo>
                  <a:lnTo>
                    <a:pt x="0" y="8129"/>
                  </a:ln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0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pic>
          <p:nvPicPr>
            <p:cNvPr id="172" name="logo-AIE-C.png" descr="logo-AIE-C.png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9488591" y="11670342"/>
              <a:ext cx="4400138" cy="1557438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174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Ci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Atribución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70000" y="11155086"/>
            <a:ext cx="21844000" cy="832613"/>
          </a:xfrm>
          <a:prstGeom prst="rect">
            <a:avLst/>
          </a:prstGeom>
        </p:spPr>
        <p:txBody>
          <a:bodyPr anchor="ctr"/>
          <a:lstStyle>
            <a:lvl1pPr marL="0" indent="0" algn="ctr" defTabSz="825500">
              <a:spcBef>
                <a:spcPts val="0"/>
              </a:spcBef>
              <a:buClrTx/>
              <a:buSzTx/>
              <a:buNone/>
              <a:defRPr sz="4400">
                <a:solidFill>
                  <a:srgbClr val="929292"/>
                </a:solidFill>
                <a:latin typeface="Graphik Medium"/>
                <a:ea typeface="Graphik Medium"/>
                <a:cs typeface="Graphik Medium"/>
                <a:sym typeface="Graphik Medium"/>
              </a:defRPr>
            </a:lvl1pPr>
          </a:lstStyle>
          <a:p>
            <a:r>
              <a:t>Atribución</a:t>
            </a:r>
          </a:p>
        </p:txBody>
      </p:sp>
      <p:sp>
        <p:nvSpPr>
          <p:cNvPr id="182" name="Nivel de texto 1…"/>
          <p:cNvSpPr txBox="1">
            <a:spLocks noGrp="1"/>
          </p:cNvSpPr>
          <p:nvPr>
            <p:ph type="body" sz="half" idx="1" hasCustomPrompt="1"/>
          </p:nvPr>
        </p:nvSpPr>
        <p:spPr>
          <a:xfrm>
            <a:off x="1270000" y="5141969"/>
            <a:ext cx="21844000" cy="3430191"/>
          </a:xfrm>
          <a:prstGeom prst="rect">
            <a:avLst/>
          </a:prstGeom>
        </p:spPr>
        <p:txBody>
          <a:bodyPr anchor="ctr"/>
          <a:lstStyle>
            <a:lvl1pPr marL="0" indent="0" algn="ctr">
              <a:lnSpc>
                <a:spcPct val="80000"/>
              </a:lnSpc>
              <a:spcBef>
                <a:spcPts val="0"/>
              </a:spcBef>
              <a:buClrTx/>
              <a:buSzTx/>
              <a:buNone/>
              <a:defRPr sz="8400" spc="-168">
                <a:solidFill>
                  <a:srgbClr val="DEA489"/>
                </a:solidFill>
                <a:latin typeface="+mn-lt"/>
                <a:ea typeface="+mn-ea"/>
                <a:cs typeface="+mn-cs"/>
                <a:sym typeface="Graphik Semibold"/>
              </a:defRPr>
            </a:lvl1pPr>
            <a:lvl2pPr marL="0" indent="457200" algn="ctr">
              <a:lnSpc>
                <a:spcPct val="80000"/>
              </a:lnSpc>
              <a:spcBef>
                <a:spcPts val="0"/>
              </a:spcBef>
              <a:buClrTx/>
              <a:buSzTx/>
              <a:buNone/>
              <a:defRPr sz="8400" spc="-168">
                <a:solidFill>
                  <a:srgbClr val="DEA489"/>
                </a:solidFill>
                <a:latin typeface="+mn-lt"/>
                <a:ea typeface="+mn-ea"/>
                <a:cs typeface="+mn-cs"/>
                <a:sym typeface="Graphik Semibold"/>
              </a:defRPr>
            </a:lvl2pPr>
            <a:lvl3pPr marL="0" indent="914400" algn="ctr">
              <a:lnSpc>
                <a:spcPct val="80000"/>
              </a:lnSpc>
              <a:spcBef>
                <a:spcPts val="0"/>
              </a:spcBef>
              <a:buClrTx/>
              <a:buSzTx/>
              <a:buNone/>
              <a:defRPr sz="8400" spc="-168">
                <a:solidFill>
                  <a:srgbClr val="DEA489"/>
                </a:solidFill>
                <a:latin typeface="+mn-lt"/>
                <a:ea typeface="+mn-ea"/>
                <a:cs typeface="+mn-cs"/>
                <a:sym typeface="Graphik Semibold"/>
              </a:defRPr>
            </a:lvl3pPr>
            <a:lvl4pPr marL="0" indent="1371600" algn="ctr">
              <a:lnSpc>
                <a:spcPct val="80000"/>
              </a:lnSpc>
              <a:spcBef>
                <a:spcPts val="0"/>
              </a:spcBef>
              <a:buClrTx/>
              <a:buSzTx/>
              <a:buNone/>
              <a:defRPr sz="8400" spc="-168">
                <a:solidFill>
                  <a:srgbClr val="DEA489"/>
                </a:solidFill>
                <a:latin typeface="+mn-lt"/>
                <a:ea typeface="+mn-ea"/>
                <a:cs typeface="+mn-cs"/>
                <a:sym typeface="Graphik Semibold"/>
              </a:defRPr>
            </a:lvl4pPr>
            <a:lvl5pPr marL="0" indent="1828800" algn="ctr">
              <a:lnSpc>
                <a:spcPct val="80000"/>
              </a:lnSpc>
              <a:spcBef>
                <a:spcPts val="0"/>
              </a:spcBef>
              <a:buClrTx/>
              <a:buSzTx/>
              <a:buNone/>
              <a:defRPr sz="8400" spc="-168">
                <a:solidFill>
                  <a:srgbClr val="DEA489"/>
                </a:solidFill>
                <a:latin typeface="+mn-lt"/>
                <a:ea typeface="+mn-ea"/>
                <a:cs typeface="+mn-cs"/>
                <a:sym typeface="Graphik Semibold"/>
              </a:defRPr>
            </a:lvl5pPr>
          </a:lstStyle>
          <a:p>
            <a:r>
              <a:t>“Frase celebre”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grpSp>
        <p:nvGrpSpPr>
          <p:cNvPr id="192" name="Grupo"/>
          <p:cNvGrpSpPr/>
          <p:nvPr/>
        </p:nvGrpSpPr>
        <p:grpSpPr>
          <a:xfrm>
            <a:off x="0" y="-1"/>
            <a:ext cx="24384001" cy="13716003"/>
            <a:chOff x="0" y="0"/>
            <a:chExt cx="24384000" cy="13716001"/>
          </a:xfrm>
        </p:grpSpPr>
        <p:sp>
          <p:nvSpPr>
            <p:cNvPr id="183" name="Rectángulo"/>
            <p:cNvSpPr/>
            <p:nvPr/>
          </p:nvSpPr>
          <p:spPr>
            <a:xfrm rot="16200000">
              <a:off x="17952200" y="6268200"/>
              <a:ext cx="12700001" cy="163600"/>
            </a:xfrm>
            <a:prstGeom prst="rect">
              <a:avLst/>
            </a:prstGeom>
            <a:solidFill>
              <a:srgbClr val="DFA687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84" name="Triángulo"/>
            <p:cNvSpPr/>
            <p:nvPr/>
          </p:nvSpPr>
          <p:spPr>
            <a:xfrm>
              <a:off x="793" y="793"/>
              <a:ext cx="24288354" cy="4636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EACA2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85" name="Triángulo"/>
            <p:cNvSpPr/>
            <p:nvPr/>
          </p:nvSpPr>
          <p:spPr>
            <a:xfrm rot="10800000" flipH="1">
              <a:off x="0" y="13252374"/>
              <a:ext cx="20524280" cy="4636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D48D93"/>
                </a:gs>
                <a:gs pos="100000">
                  <a:srgbClr val="F7EDE6"/>
                </a:gs>
              </a:gsLst>
              <a:lin ang="0" scaled="0"/>
            </a:gra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7EDE6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86" name="Figura"/>
            <p:cNvSpPr/>
            <p:nvPr/>
          </p:nvSpPr>
          <p:spPr>
            <a:xfrm>
              <a:off x="793" y="793"/>
              <a:ext cx="496492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21600"/>
                  </a:lnTo>
                  <a:lnTo>
                    <a:pt x="597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48D93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pic>
          <p:nvPicPr>
            <p:cNvPr id="187" name="txtr3a.png" descr="txtr3a.pn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6230600" y="10922000"/>
              <a:ext cx="8153400" cy="27940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188" name="txtr1a.png" descr="txtr1a.pn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0" y="0"/>
              <a:ext cx="4851400" cy="50800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189" name="pasted-image.pdf" descr="pasted-image.pdf"/>
            <p:cNvPicPr>
              <a:picLocks noChangeAspect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>
            <a:xfrm>
              <a:off x="581306" y="380997"/>
              <a:ext cx="756633" cy="1133643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190" name="Figura"/>
            <p:cNvSpPr/>
            <p:nvPr/>
          </p:nvSpPr>
          <p:spPr>
            <a:xfrm>
              <a:off x="19476508" y="10920822"/>
              <a:ext cx="4893158" cy="25003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8129"/>
                  </a:moveTo>
                  <a:lnTo>
                    <a:pt x="4907" y="8129"/>
                  </a:lnTo>
                  <a:lnTo>
                    <a:pt x="7350" y="4"/>
                  </a:lnTo>
                  <a:lnTo>
                    <a:pt x="12066" y="0"/>
                  </a:lnTo>
                  <a:lnTo>
                    <a:pt x="14540" y="8334"/>
                  </a:lnTo>
                  <a:lnTo>
                    <a:pt x="19401" y="8129"/>
                  </a:lnTo>
                  <a:lnTo>
                    <a:pt x="21600" y="16410"/>
                  </a:lnTo>
                  <a:lnTo>
                    <a:pt x="20166" y="21600"/>
                  </a:lnTo>
                  <a:lnTo>
                    <a:pt x="4038" y="21600"/>
                  </a:lnTo>
                  <a:lnTo>
                    <a:pt x="2411" y="16178"/>
                  </a:lnTo>
                  <a:lnTo>
                    <a:pt x="0" y="8129"/>
                  </a:ln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0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pic>
          <p:nvPicPr>
            <p:cNvPr id="191" name="logo-AIE-C.png" descr="logo-AIE-C.png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9488591" y="11670342"/>
              <a:ext cx="4400138" cy="1557438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193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4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de diapositiva"/>
          <p:cNvSpPr txBox="1">
            <a:spLocks noGrp="1"/>
          </p:cNvSpPr>
          <p:nvPr>
            <p:ph type="title" hasCustomPrompt="1"/>
          </p:nvPr>
        </p:nvSpPr>
        <p:spPr>
          <a:xfrm>
            <a:off x="1270000" y="812800"/>
            <a:ext cx="21844000" cy="1557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b">
            <a:normAutofit/>
          </a:bodyPr>
          <a:lstStyle/>
          <a:p>
            <a:r>
              <a:t>Título de diapositiva</a:t>
            </a:r>
          </a:p>
        </p:txBody>
      </p:sp>
      <p:sp>
        <p:nvSpPr>
          <p:cNvPr id="3" name="Nivel de texto 1…"/>
          <p:cNvSpPr txBox="1">
            <a:spLocks noGrp="1"/>
          </p:cNvSpPr>
          <p:nvPr>
            <p:ph type="body" idx="1" hasCustomPrompt="1"/>
          </p:nvPr>
        </p:nvSpPr>
        <p:spPr>
          <a:xfrm>
            <a:off x="1270000" y="4267200"/>
            <a:ext cx="21844000" cy="8432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>
            <a:normAutofit/>
          </a:bodyPr>
          <a:lstStyle/>
          <a:p>
            <a:r>
              <a:t>Texto en viñeta de diapositiva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grpSp>
        <p:nvGrpSpPr>
          <p:cNvPr id="13" name="Grupo"/>
          <p:cNvGrpSpPr/>
          <p:nvPr/>
        </p:nvGrpSpPr>
        <p:grpSpPr>
          <a:xfrm>
            <a:off x="0" y="-1"/>
            <a:ext cx="24384001" cy="13716003"/>
            <a:chOff x="0" y="0"/>
            <a:chExt cx="24384000" cy="13716001"/>
          </a:xfrm>
        </p:grpSpPr>
        <p:sp>
          <p:nvSpPr>
            <p:cNvPr id="4" name="Rectángulo"/>
            <p:cNvSpPr/>
            <p:nvPr/>
          </p:nvSpPr>
          <p:spPr>
            <a:xfrm rot="16200000">
              <a:off x="17952200" y="6268200"/>
              <a:ext cx="12700001" cy="163600"/>
            </a:xfrm>
            <a:prstGeom prst="rect">
              <a:avLst/>
            </a:prstGeom>
            <a:solidFill>
              <a:srgbClr val="DFA687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5" name="Triángulo"/>
            <p:cNvSpPr/>
            <p:nvPr/>
          </p:nvSpPr>
          <p:spPr>
            <a:xfrm>
              <a:off x="793" y="793"/>
              <a:ext cx="24288354" cy="4636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EACA2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6" name="Triángulo"/>
            <p:cNvSpPr/>
            <p:nvPr/>
          </p:nvSpPr>
          <p:spPr>
            <a:xfrm rot="10800000" flipH="1">
              <a:off x="0" y="13252374"/>
              <a:ext cx="20524280" cy="4636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D48D93"/>
                </a:gs>
                <a:gs pos="100000">
                  <a:srgbClr val="F7EDE6"/>
                </a:gs>
              </a:gsLst>
              <a:lin ang="0" scaled="0"/>
            </a:gra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7EDE6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7" name="Figura"/>
            <p:cNvSpPr/>
            <p:nvPr/>
          </p:nvSpPr>
          <p:spPr>
            <a:xfrm>
              <a:off x="793" y="793"/>
              <a:ext cx="496492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21600"/>
                  </a:lnTo>
                  <a:lnTo>
                    <a:pt x="597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48D93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pic>
          <p:nvPicPr>
            <p:cNvPr id="8" name="txtr3a.png" descr="txtr3a.png"/>
            <p:cNvPicPr>
              <a:picLocks noChangeAspect="1"/>
            </p:cNvPicPr>
            <p:nvPr/>
          </p:nvPicPr>
          <p:blipFill>
            <a:blip r:embed="rId12"/>
            <a:stretch>
              <a:fillRect/>
            </a:stretch>
          </p:blipFill>
          <p:spPr>
            <a:xfrm>
              <a:off x="16230600" y="10922000"/>
              <a:ext cx="8153400" cy="27940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9" name="txtr1a.png" descr="txtr1a.png"/>
            <p:cNvPicPr>
              <a:picLocks noChangeAspect="1"/>
            </p:cNvPicPr>
            <p:nvPr/>
          </p:nvPicPr>
          <p:blipFill>
            <a:blip r:embed="rId13"/>
            <a:stretch>
              <a:fillRect/>
            </a:stretch>
          </p:blipFill>
          <p:spPr>
            <a:xfrm>
              <a:off x="0" y="0"/>
              <a:ext cx="4851400" cy="50800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10" name="pasted-image.pdf" descr="pasted-image.pdf"/>
            <p:cNvPicPr>
              <a:picLocks noChangeAspect="1"/>
            </p:cNvPicPr>
            <p:nvPr/>
          </p:nvPicPr>
          <p:blipFill>
            <a:blip r:embed="rId14"/>
            <a:srcRect/>
            <a:stretch>
              <a:fillRect/>
            </a:stretch>
          </p:blipFill>
          <p:spPr>
            <a:xfrm>
              <a:off x="581306" y="380997"/>
              <a:ext cx="756633" cy="1133643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11" name="Figura"/>
            <p:cNvSpPr/>
            <p:nvPr/>
          </p:nvSpPr>
          <p:spPr>
            <a:xfrm>
              <a:off x="19476508" y="10920822"/>
              <a:ext cx="4893158" cy="25003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8129"/>
                  </a:moveTo>
                  <a:lnTo>
                    <a:pt x="4907" y="8129"/>
                  </a:lnTo>
                  <a:lnTo>
                    <a:pt x="7350" y="4"/>
                  </a:lnTo>
                  <a:lnTo>
                    <a:pt x="12066" y="0"/>
                  </a:lnTo>
                  <a:lnTo>
                    <a:pt x="14540" y="8334"/>
                  </a:lnTo>
                  <a:lnTo>
                    <a:pt x="19401" y="8129"/>
                  </a:lnTo>
                  <a:lnTo>
                    <a:pt x="21600" y="16410"/>
                  </a:lnTo>
                  <a:lnTo>
                    <a:pt x="20166" y="21600"/>
                  </a:lnTo>
                  <a:lnTo>
                    <a:pt x="4038" y="21600"/>
                  </a:lnTo>
                  <a:lnTo>
                    <a:pt x="2411" y="16178"/>
                  </a:lnTo>
                  <a:lnTo>
                    <a:pt x="0" y="8129"/>
                  </a:ln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0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pic>
          <p:nvPicPr>
            <p:cNvPr id="12" name="logo-AIE-C.png" descr="logo-AIE-C.png"/>
            <p:cNvPicPr>
              <a:picLocks noChangeAspect="1"/>
            </p:cNvPicPr>
            <p:nvPr/>
          </p:nvPicPr>
          <p:blipFill>
            <a:blip r:embed="rId15"/>
            <a:stretch>
              <a:fillRect/>
            </a:stretch>
          </p:blipFill>
          <p:spPr>
            <a:xfrm>
              <a:off x="19488591" y="11670342"/>
              <a:ext cx="4400138" cy="1557438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14" name="Número de diapositiva"/>
          <p:cNvSpPr txBox="1">
            <a:spLocks noGrp="1"/>
          </p:cNvSpPr>
          <p:nvPr>
            <p:ph type="sldNum" sz="quarter" idx="2"/>
          </p:nvPr>
        </p:nvSpPr>
        <p:spPr>
          <a:xfrm>
            <a:off x="11977623" y="13081000"/>
            <a:ext cx="416053" cy="467107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 anchor="b">
            <a:spAutoFit/>
          </a:bodyPr>
          <a:lstStyle>
            <a:lvl1pPr>
              <a:defRPr sz="2200"/>
            </a:lvl1pPr>
          </a:lstStyle>
          <a:p>
            <a:fld id="{86CB4B4D-7CA3-9044-876B-883B54F8677D}" type="slidenum">
              <a:t>‹Nº›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</p:sldLayoutIdLst>
  <p:transition spd="med"/>
  <p:txStyles>
    <p:titleStyle>
      <a:lvl1pPr marL="0" marR="0" indent="0" algn="ctr" defTabSz="82550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400" b="0" i="0" u="none" strike="noStrike" cap="none" spc="-252" baseline="0">
          <a:solidFill>
            <a:srgbClr val="D79288"/>
          </a:solidFill>
          <a:uFillTx/>
          <a:latin typeface="+mn-lt"/>
          <a:ea typeface="+mn-ea"/>
          <a:cs typeface="+mn-cs"/>
          <a:sym typeface="Graphik Semibold"/>
        </a:defRPr>
      </a:lvl1pPr>
      <a:lvl2pPr marL="0" marR="0" indent="457200" algn="ctr" defTabSz="82550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400" b="0" i="0" u="none" strike="noStrike" cap="none" spc="-252" baseline="0">
          <a:solidFill>
            <a:srgbClr val="D79288"/>
          </a:solidFill>
          <a:uFillTx/>
          <a:latin typeface="+mn-lt"/>
          <a:ea typeface="+mn-ea"/>
          <a:cs typeface="+mn-cs"/>
          <a:sym typeface="Graphik Semibold"/>
        </a:defRPr>
      </a:lvl2pPr>
      <a:lvl3pPr marL="0" marR="0" indent="914400" algn="ctr" defTabSz="82550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400" b="0" i="0" u="none" strike="noStrike" cap="none" spc="-252" baseline="0">
          <a:solidFill>
            <a:srgbClr val="D79288"/>
          </a:solidFill>
          <a:uFillTx/>
          <a:latin typeface="+mn-lt"/>
          <a:ea typeface="+mn-ea"/>
          <a:cs typeface="+mn-cs"/>
          <a:sym typeface="Graphik Semibold"/>
        </a:defRPr>
      </a:lvl3pPr>
      <a:lvl4pPr marL="0" marR="0" indent="1371600" algn="ctr" defTabSz="82550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400" b="0" i="0" u="none" strike="noStrike" cap="none" spc="-252" baseline="0">
          <a:solidFill>
            <a:srgbClr val="D79288"/>
          </a:solidFill>
          <a:uFillTx/>
          <a:latin typeface="+mn-lt"/>
          <a:ea typeface="+mn-ea"/>
          <a:cs typeface="+mn-cs"/>
          <a:sym typeface="Graphik Semibold"/>
        </a:defRPr>
      </a:lvl4pPr>
      <a:lvl5pPr marL="0" marR="0" indent="1828800" algn="ctr" defTabSz="82550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400" b="0" i="0" u="none" strike="noStrike" cap="none" spc="-252" baseline="0">
          <a:solidFill>
            <a:srgbClr val="D79288"/>
          </a:solidFill>
          <a:uFillTx/>
          <a:latin typeface="+mn-lt"/>
          <a:ea typeface="+mn-ea"/>
          <a:cs typeface="+mn-cs"/>
          <a:sym typeface="Graphik Semibold"/>
        </a:defRPr>
      </a:lvl5pPr>
      <a:lvl6pPr marL="0" marR="0" indent="2286000" algn="ctr" defTabSz="82550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400" b="0" i="0" u="none" strike="noStrike" cap="none" spc="-252" baseline="0">
          <a:solidFill>
            <a:srgbClr val="D79288"/>
          </a:solidFill>
          <a:uFillTx/>
          <a:latin typeface="+mn-lt"/>
          <a:ea typeface="+mn-ea"/>
          <a:cs typeface="+mn-cs"/>
          <a:sym typeface="Graphik Semibold"/>
        </a:defRPr>
      </a:lvl6pPr>
      <a:lvl7pPr marL="0" marR="0" indent="2743200" algn="ctr" defTabSz="82550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400" b="0" i="0" u="none" strike="noStrike" cap="none" spc="-252" baseline="0">
          <a:solidFill>
            <a:srgbClr val="D79288"/>
          </a:solidFill>
          <a:uFillTx/>
          <a:latin typeface="+mn-lt"/>
          <a:ea typeface="+mn-ea"/>
          <a:cs typeface="+mn-cs"/>
          <a:sym typeface="Graphik Semibold"/>
        </a:defRPr>
      </a:lvl7pPr>
      <a:lvl8pPr marL="0" marR="0" indent="3200400" algn="ctr" defTabSz="82550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400" b="0" i="0" u="none" strike="noStrike" cap="none" spc="-252" baseline="0">
          <a:solidFill>
            <a:srgbClr val="D79288"/>
          </a:solidFill>
          <a:uFillTx/>
          <a:latin typeface="+mn-lt"/>
          <a:ea typeface="+mn-ea"/>
          <a:cs typeface="+mn-cs"/>
          <a:sym typeface="Graphik Semibold"/>
        </a:defRPr>
      </a:lvl8pPr>
      <a:lvl9pPr marL="0" marR="0" indent="3657600" algn="ctr" defTabSz="82550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400" b="0" i="0" u="none" strike="noStrike" cap="none" spc="-252" baseline="0">
          <a:solidFill>
            <a:srgbClr val="D79288"/>
          </a:solidFill>
          <a:uFillTx/>
          <a:latin typeface="+mn-lt"/>
          <a:ea typeface="+mn-ea"/>
          <a:cs typeface="+mn-cs"/>
          <a:sym typeface="Graphik Semibold"/>
        </a:defRPr>
      </a:lvl9pPr>
    </p:titleStyle>
    <p:bodyStyle>
      <a:lvl1pPr marL="558800" marR="0" indent="-558800" algn="l" defTabSz="2438400" rtl="0" latinLnBrk="0">
        <a:lnSpc>
          <a:spcPct val="100000"/>
        </a:lnSpc>
        <a:spcBef>
          <a:spcPts val="2400"/>
        </a:spcBef>
        <a:spcAft>
          <a:spcPts val="0"/>
        </a:spcAft>
        <a:buClr>
          <a:srgbClr val="E6BA5D"/>
        </a:buClr>
        <a:buSzPct val="100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Graphik"/>
          <a:ea typeface="Graphik"/>
          <a:cs typeface="Graphik"/>
          <a:sym typeface="Graphik"/>
        </a:defRPr>
      </a:lvl1pPr>
      <a:lvl2pPr marL="1117600" marR="0" indent="-558800" algn="l" defTabSz="2438400" rtl="0" latinLnBrk="0">
        <a:lnSpc>
          <a:spcPct val="100000"/>
        </a:lnSpc>
        <a:spcBef>
          <a:spcPts val="2400"/>
        </a:spcBef>
        <a:spcAft>
          <a:spcPts val="0"/>
        </a:spcAft>
        <a:buClr>
          <a:srgbClr val="E6BA5D"/>
        </a:buClr>
        <a:buSzPct val="100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Graphik"/>
          <a:ea typeface="Graphik"/>
          <a:cs typeface="Graphik"/>
          <a:sym typeface="Graphik"/>
        </a:defRPr>
      </a:lvl2pPr>
      <a:lvl3pPr marL="1676400" marR="0" indent="-558800" algn="l" defTabSz="2438400" rtl="0" latinLnBrk="0">
        <a:lnSpc>
          <a:spcPct val="100000"/>
        </a:lnSpc>
        <a:spcBef>
          <a:spcPts val="2400"/>
        </a:spcBef>
        <a:spcAft>
          <a:spcPts val="0"/>
        </a:spcAft>
        <a:buClr>
          <a:srgbClr val="E6BA5D"/>
        </a:buClr>
        <a:buSzPct val="100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Graphik"/>
          <a:ea typeface="Graphik"/>
          <a:cs typeface="Graphik"/>
          <a:sym typeface="Graphik"/>
        </a:defRPr>
      </a:lvl3pPr>
      <a:lvl4pPr marL="2235200" marR="0" indent="-558800" algn="l" defTabSz="2438400" rtl="0" latinLnBrk="0">
        <a:lnSpc>
          <a:spcPct val="100000"/>
        </a:lnSpc>
        <a:spcBef>
          <a:spcPts val="2400"/>
        </a:spcBef>
        <a:spcAft>
          <a:spcPts val="0"/>
        </a:spcAft>
        <a:buClr>
          <a:srgbClr val="E6BA5D"/>
        </a:buClr>
        <a:buSzPct val="100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Graphik"/>
          <a:ea typeface="Graphik"/>
          <a:cs typeface="Graphik"/>
          <a:sym typeface="Graphik"/>
        </a:defRPr>
      </a:lvl4pPr>
      <a:lvl5pPr marL="2794000" marR="0" indent="-558800" algn="l" defTabSz="2438400" rtl="0" latinLnBrk="0">
        <a:lnSpc>
          <a:spcPct val="100000"/>
        </a:lnSpc>
        <a:spcBef>
          <a:spcPts val="2400"/>
        </a:spcBef>
        <a:spcAft>
          <a:spcPts val="0"/>
        </a:spcAft>
        <a:buClr>
          <a:srgbClr val="E6BA5D"/>
        </a:buClr>
        <a:buSzPct val="100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Graphik"/>
          <a:ea typeface="Graphik"/>
          <a:cs typeface="Graphik"/>
          <a:sym typeface="Graphik"/>
        </a:defRPr>
      </a:lvl5pPr>
      <a:lvl6pPr marL="3352800" marR="0" indent="-558800" algn="l" defTabSz="2438400" rtl="0" latinLnBrk="0">
        <a:lnSpc>
          <a:spcPct val="100000"/>
        </a:lnSpc>
        <a:spcBef>
          <a:spcPts val="2400"/>
        </a:spcBef>
        <a:spcAft>
          <a:spcPts val="0"/>
        </a:spcAft>
        <a:buClr>
          <a:srgbClr val="E6BA5D"/>
        </a:buClr>
        <a:buSzPct val="100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Graphik"/>
          <a:ea typeface="Graphik"/>
          <a:cs typeface="Graphik"/>
          <a:sym typeface="Graphik"/>
        </a:defRPr>
      </a:lvl6pPr>
      <a:lvl7pPr marL="3911600" marR="0" indent="-558800" algn="l" defTabSz="2438400" rtl="0" latinLnBrk="0">
        <a:lnSpc>
          <a:spcPct val="100000"/>
        </a:lnSpc>
        <a:spcBef>
          <a:spcPts val="2400"/>
        </a:spcBef>
        <a:spcAft>
          <a:spcPts val="0"/>
        </a:spcAft>
        <a:buClr>
          <a:srgbClr val="E6BA5D"/>
        </a:buClr>
        <a:buSzPct val="100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Graphik"/>
          <a:ea typeface="Graphik"/>
          <a:cs typeface="Graphik"/>
          <a:sym typeface="Graphik"/>
        </a:defRPr>
      </a:lvl7pPr>
      <a:lvl8pPr marL="4470400" marR="0" indent="-558800" algn="l" defTabSz="2438400" rtl="0" latinLnBrk="0">
        <a:lnSpc>
          <a:spcPct val="100000"/>
        </a:lnSpc>
        <a:spcBef>
          <a:spcPts val="2400"/>
        </a:spcBef>
        <a:spcAft>
          <a:spcPts val="0"/>
        </a:spcAft>
        <a:buClr>
          <a:srgbClr val="E6BA5D"/>
        </a:buClr>
        <a:buSzPct val="100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Graphik"/>
          <a:ea typeface="Graphik"/>
          <a:cs typeface="Graphik"/>
          <a:sym typeface="Graphik"/>
        </a:defRPr>
      </a:lvl8pPr>
      <a:lvl9pPr marL="5029200" marR="0" indent="-558800" algn="l" defTabSz="2438400" rtl="0" latinLnBrk="0">
        <a:lnSpc>
          <a:spcPct val="100000"/>
        </a:lnSpc>
        <a:spcBef>
          <a:spcPts val="2400"/>
        </a:spcBef>
        <a:spcAft>
          <a:spcPts val="0"/>
        </a:spcAft>
        <a:buClr>
          <a:srgbClr val="E6BA5D"/>
        </a:buClr>
        <a:buSzPct val="100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Graphik"/>
          <a:ea typeface="Graphik"/>
          <a:cs typeface="Graphik"/>
          <a:sym typeface="Graphik"/>
        </a:defRPr>
      </a:lvl9pPr>
    </p:bodyStyle>
    <p:otherStyle>
      <a:lvl1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Graphik"/>
        </a:defRPr>
      </a:lvl1pPr>
      <a:lvl2pPr marL="0" marR="0" indent="4572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Graphik"/>
        </a:defRPr>
      </a:lvl2pPr>
      <a:lvl3pPr marL="0" marR="0" indent="9144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Graphik"/>
        </a:defRPr>
      </a:lvl3pPr>
      <a:lvl4pPr marL="0" marR="0" indent="13716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Graphik"/>
        </a:defRPr>
      </a:lvl4pPr>
      <a:lvl5pPr marL="0" marR="0" indent="18288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Graphik"/>
        </a:defRPr>
      </a:lvl5pPr>
      <a:lvl6pPr marL="0" marR="0" indent="22860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Graphik"/>
        </a:defRPr>
      </a:lvl6pPr>
      <a:lvl7pPr marL="0" marR="0" indent="27432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Graphik"/>
        </a:defRPr>
      </a:lvl7pPr>
      <a:lvl8pPr marL="0" marR="0" indent="32004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Graphik"/>
        </a:defRPr>
      </a:lvl8pPr>
      <a:lvl9pPr marL="0" marR="0" indent="36576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Graphik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1"/>
          <p:cNvSpPr txBox="1">
            <a:spLocks noGrp="1"/>
          </p:cNvSpPr>
          <p:nvPr>
            <p:ph type="title"/>
          </p:nvPr>
        </p:nvSpPr>
        <p:spPr>
          <a:xfrm>
            <a:off x="1270000" y="3285819"/>
            <a:ext cx="21844000" cy="3873501"/>
          </a:xfrm>
        </p:spPr>
        <p:txBody>
          <a:bodyPr spcFirstLastPara="1" lIns="50800" tIns="50800" rIns="50800" bIns="50800" anchor="b" anchorCtr="0">
            <a:norm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Clr>
                <a:srgbClr val="1E98FD"/>
              </a:buClr>
              <a:buSzPts val="11600"/>
              <a:buFont typeface="Arial"/>
              <a:buNone/>
            </a:pPr>
            <a:r>
              <a:rPr lang="en-US"/>
              <a:t>Lesson 3B</a:t>
            </a:r>
            <a:endParaRPr lang="en-US" dirty="0"/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3"/>
          <p:cNvSpPr txBox="1"/>
          <p:nvPr/>
        </p:nvSpPr>
        <p:spPr>
          <a:xfrm>
            <a:off x="1147298" y="5694035"/>
            <a:ext cx="20046277" cy="16619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82850" tIns="91400" rIns="182850" bIns="914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12000"/>
              <a:buFont typeface="Arial"/>
              <a:buNone/>
            </a:pPr>
            <a:r>
              <a:rPr lang="en-US" sz="9600" b="0" i="1" u="none" strike="noStrike" cap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play</a:t>
            </a:r>
            <a:r>
              <a:rPr lang="en-US" sz="9600" b="0" i="1" u="none" strike="noStrike" cap="none" dirty="0">
                <a:solidFill>
                  <a:srgbClr val="7030A0"/>
                </a:solidFill>
                <a:latin typeface="Arial"/>
                <a:ea typeface="Arial"/>
                <a:cs typeface="Arial"/>
                <a:sym typeface="Arial"/>
              </a:rPr>
              <a:t>ed</a:t>
            </a:r>
            <a:endParaRPr sz="9600" b="0" i="1" u="none" strike="noStrike" cap="none" dirty="0">
              <a:solidFill>
                <a:srgbClr val="7030A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1" name="Google Shape;41;p3"/>
          <p:cNvSpPr txBox="1"/>
          <p:nvPr/>
        </p:nvSpPr>
        <p:spPr>
          <a:xfrm>
            <a:off x="1147298" y="7355948"/>
            <a:ext cx="16797600" cy="16619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82850" tIns="91400" rIns="182850" bIns="914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12000"/>
              <a:buFont typeface="Arial"/>
              <a:buNone/>
            </a:pPr>
            <a:r>
              <a:rPr lang="en-US" sz="9600" b="0" i="1" u="none" strike="noStrike" cap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call</a:t>
            </a:r>
            <a:r>
              <a:rPr lang="en-US" sz="9600" b="0" i="1" u="none" strike="noStrike" cap="none" dirty="0">
                <a:solidFill>
                  <a:srgbClr val="7030A0"/>
                </a:solidFill>
                <a:latin typeface="Arial"/>
                <a:ea typeface="Arial"/>
                <a:cs typeface="Arial"/>
                <a:sym typeface="Arial"/>
              </a:rPr>
              <a:t>ed</a:t>
            </a:r>
            <a:endParaRPr sz="9600" b="0" i="1" u="none" strike="noStrike" cap="none" dirty="0">
              <a:solidFill>
                <a:srgbClr val="7030A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2" name="Google Shape;42;p3"/>
          <p:cNvSpPr txBox="1"/>
          <p:nvPr/>
        </p:nvSpPr>
        <p:spPr>
          <a:xfrm>
            <a:off x="1147298" y="8841880"/>
            <a:ext cx="16797600" cy="16619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82850" tIns="91400" rIns="182850" bIns="914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12000"/>
              <a:buFont typeface="Arial"/>
              <a:buNone/>
            </a:pPr>
            <a:r>
              <a:rPr lang="en-US" sz="9600" i="1" dirty="0">
                <a:solidFill>
                  <a:schemeClr val="tx1"/>
                </a:solidFill>
              </a:rPr>
              <a:t>tri</a:t>
            </a:r>
            <a:r>
              <a:rPr lang="en-US" sz="9600" i="1" dirty="0">
                <a:solidFill>
                  <a:srgbClr val="7030A0"/>
                </a:solidFill>
              </a:rPr>
              <a:t>ed</a:t>
            </a:r>
            <a:endParaRPr sz="9600" b="0" i="1" u="none" strike="noStrike" cap="none" dirty="0">
              <a:solidFill>
                <a:srgbClr val="7030A0"/>
              </a:solidFill>
              <a:sym typeface="Arial"/>
            </a:endParaRPr>
          </a:p>
        </p:txBody>
      </p:sp>
      <p:sp>
        <p:nvSpPr>
          <p:cNvPr id="43" name="Google Shape;43;p3"/>
          <p:cNvSpPr txBox="1"/>
          <p:nvPr/>
        </p:nvSpPr>
        <p:spPr>
          <a:xfrm>
            <a:off x="1329564" y="1318554"/>
            <a:ext cx="20705380" cy="14156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82850" tIns="91400" rIns="182850" bIns="914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0"/>
              <a:buFont typeface="Arial"/>
              <a:buNone/>
            </a:pPr>
            <a:r>
              <a:rPr lang="en-US" sz="8000" b="0" i="1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-ed </a:t>
            </a:r>
            <a:r>
              <a:rPr lang="en-US" sz="80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sound of regular verbs</a:t>
            </a:r>
            <a:endParaRPr sz="80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" name="Google Shape;43;p3">
            <a:extLst>
              <a:ext uri="{FF2B5EF4-FFF2-40B4-BE49-F238E27FC236}">
                <a16:creationId xmlns:a16="http://schemas.microsoft.com/office/drawing/2014/main" id="{E0084AF0-27C5-AE74-0E94-78BF50862001}"/>
              </a:ext>
            </a:extLst>
          </p:cNvPr>
          <p:cNvSpPr txBox="1"/>
          <p:nvPr/>
        </p:nvSpPr>
        <p:spPr>
          <a:xfrm>
            <a:off x="1329564" y="2951544"/>
            <a:ext cx="20705380" cy="26467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82850" tIns="91400" rIns="182850" bIns="914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0"/>
              <a:buFont typeface="Arial"/>
              <a:buNone/>
            </a:pPr>
            <a:r>
              <a:rPr lang="en-US" sz="80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Sounds like </a:t>
            </a:r>
            <a:r>
              <a:rPr lang="en-US" sz="8000" b="0" i="0" u="none" strike="noStrike" cap="none" dirty="0">
                <a:solidFill>
                  <a:srgbClr val="7030A0"/>
                </a:solidFill>
                <a:latin typeface="Arial"/>
                <a:ea typeface="Arial"/>
                <a:cs typeface="Arial"/>
                <a:sym typeface="Arial"/>
              </a:rPr>
              <a:t>/d/ </a:t>
            </a:r>
            <a:r>
              <a:rPr lang="en-US" sz="80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(after b, g, l, m, n, r, v, w, y, z or a vowel sound) </a:t>
            </a:r>
            <a:endParaRPr sz="80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" name="Google Shape;42;p3">
            <a:extLst>
              <a:ext uri="{FF2B5EF4-FFF2-40B4-BE49-F238E27FC236}">
                <a16:creationId xmlns:a16="http://schemas.microsoft.com/office/drawing/2014/main" id="{695D44DB-4388-AA21-17A3-E333485A7EAA}"/>
              </a:ext>
            </a:extLst>
          </p:cNvPr>
          <p:cNvSpPr txBox="1"/>
          <p:nvPr/>
        </p:nvSpPr>
        <p:spPr>
          <a:xfrm>
            <a:off x="1147298" y="10327811"/>
            <a:ext cx="16797600" cy="16619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82850" tIns="91400" rIns="182850" bIns="914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12000"/>
              <a:buFont typeface="Arial"/>
              <a:buNone/>
            </a:pPr>
            <a:r>
              <a:rPr lang="en-US" sz="9600" i="1" dirty="0">
                <a:solidFill>
                  <a:schemeClr val="tx1"/>
                </a:solidFill>
              </a:rPr>
              <a:t>nam</a:t>
            </a:r>
            <a:r>
              <a:rPr lang="en-US" sz="9600" i="1" dirty="0">
                <a:solidFill>
                  <a:srgbClr val="7030A0"/>
                </a:solidFill>
              </a:rPr>
              <a:t>ed</a:t>
            </a:r>
            <a:endParaRPr sz="9600" b="0" i="1" u="none" strike="noStrike" cap="none" dirty="0">
              <a:solidFill>
                <a:srgbClr val="7030A0"/>
              </a:solidFill>
              <a:sym typeface="Arial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3"/>
          <p:cNvSpPr txBox="1"/>
          <p:nvPr/>
        </p:nvSpPr>
        <p:spPr>
          <a:xfrm>
            <a:off x="1147298" y="5694035"/>
            <a:ext cx="20046277" cy="16619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82850" tIns="91400" rIns="182850" bIns="914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12000"/>
              <a:buFont typeface="Arial"/>
              <a:buNone/>
            </a:pPr>
            <a:r>
              <a:rPr lang="en-US" sz="9600" b="0" i="1" u="none" strike="noStrike" cap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work</a:t>
            </a:r>
            <a:r>
              <a:rPr lang="en-US" sz="9600" b="0" i="1" u="none" strike="noStrike" cap="none" dirty="0">
                <a:solidFill>
                  <a:srgbClr val="7030A0"/>
                </a:solidFill>
                <a:latin typeface="Arial"/>
                <a:ea typeface="Arial"/>
                <a:cs typeface="Arial"/>
                <a:sym typeface="Arial"/>
              </a:rPr>
              <a:t>ed</a:t>
            </a:r>
            <a:endParaRPr sz="9600" b="0" i="1" u="none" strike="noStrike" cap="none" dirty="0">
              <a:solidFill>
                <a:srgbClr val="7030A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1" name="Google Shape;41;p3"/>
          <p:cNvSpPr txBox="1"/>
          <p:nvPr/>
        </p:nvSpPr>
        <p:spPr>
          <a:xfrm>
            <a:off x="1147298" y="7355948"/>
            <a:ext cx="16797600" cy="16619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82850" tIns="91400" rIns="182850" bIns="914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12000"/>
              <a:buFont typeface="Arial"/>
              <a:buNone/>
            </a:pPr>
            <a:r>
              <a:rPr lang="en-US" sz="9600" i="1" dirty="0">
                <a:solidFill>
                  <a:schemeClr val="tx1"/>
                </a:solidFill>
              </a:rPr>
              <a:t>stopp</a:t>
            </a:r>
            <a:r>
              <a:rPr lang="en-US" sz="9600" b="0" i="1" u="none" strike="noStrike" cap="none" dirty="0">
                <a:solidFill>
                  <a:srgbClr val="7030A0"/>
                </a:solidFill>
                <a:latin typeface="Arial"/>
                <a:ea typeface="Arial"/>
                <a:cs typeface="Arial"/>
                <a:sym typeface="Arial"/>
              </a:rPr>
              <a:t>ed</a:t>
            </a:r>
            <a:endParaRPr sz="9600" b="0" i="1" u="none" strike="noStrike" cap="none" dirty="0">
              <a:solidFill>
                <a:srgbClr val="7030A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2" name="Google Shape;42;p3"/>
          <p:cNvSpPr txBox="1"/>
          <p:nvPr/>
        </p:nvSpPr>
        <p:spPr>
          <a:xfrm>
            <a:off x="1147298" y="8841880"/>
            <a:ext cx="16797600" cy="16619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82850" tIns="91400" rIns="182850" bIns="914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12000"/>
              <a:buFont typeface="Arial"/>
              <a:buNone/>
            </a:pPr>
            <a:r>
              <a:rPr lang="en-US" sz="9600" i="1" dirty="0">
                <a:solidFill>
                  <a:schemeClr val="tx1"/>
                </a:solidFill>
              </a:rPr>
              <a:t>watch</a:t>
            </a:r>
            <a:r>
              <a:rPr lang="en-US" sz="9600" i="1" dirty="0">
                <a:solidFill>
                  <a:srgbClr val="7030A0"/>
                </a:solidFill>
              </a:rPr>
              <a:t>ed</a:t>
            </a:r>
            <a:endParaRPr sz="9600" b="0" i="1" u="none" strike="noStrike" cap="none" dirty="0">
              <a:solidFill>
                <a:srgbClr val="7030A0"/>
              </a:solidFill>
              <a:sym typeface="Arial"/>
            </a:endParaRPr>
          </a:p>
        </p:txBody>
      </p:sp>
      <p:sp>
        <p:nvSpPr>
          <p:cNvPr id="43" name="Google Shape;43;p3"/>
          <p:cNvSpPr txBox="1"/>
          <p:nvPr/>
        </p:nvSpPr>
        <p:spPr>
          <a:xfrm>
            <a:off x="1329564" y="1318554"/>
            <a:ext cx="20705380" cy="14156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82850" tIns="91400" rIns="182850" bIns="914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0"/>
              <a:buFont typeface="Arial"/>
              <a:buNone/>
            </a:pPr>
            <a:r>
              <a:rPr lang="en-US" sz="8000" b="0" i="1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-ed </a:t>
            </a:r>
            <a:r>
              <a:rPr lang="en-US" sz="80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sound of regular verbs</a:t>
            </a:r>
            <a:endParaRPr sz="80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" name="Google Shape;43;p3">
            <a:extLst>
              <a:ext uri="{FF2B5EF4-FFF2-40B4-BE49-F238E27FC236}">
                <a16:creationId xmlns:a16="http://schemas.microsoft.com/office/drawing/2014/main" id="{E0084AF0-27C5-AE74-0E94-78BF50862001}"/>
              </a:ext>
            </a:extLst>
          </p:cNvPr>
          <p:cNvSpPr txBox="1"/>
          <p:nvPr/>
        </p:nvSpPr>
        <p:spPr>
          <a:xfrm>
            <a:off x="1329564" y="2951544"/>
            <a:ext cx="20705380" cy="14156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82850" tIns="91400" rIns="182850" bIns="914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0"/>
              <a:buFont typeface="Arial"/>
              <a:buNone/>
            </a:pPr>
            <a:r>
              <a:rPr lang="en-US" sz="80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Sounds like </a:t>
            </a:r>
            <a:r>
              <a:rPr lang="en-US" sz="8000" b="0" i="0" u="none" strike="noStrike" cap="none" dirty="0">
                <a:solidFill>
                  <a:srgbClr val="7030A0"/>
                </a:solidFill>
                <a:latin typeface="Arial"/>
                <a:ea typeface="Arial"/>
                <a:cs typeface="Arial"/>
                <a:sym typeface="Arial"/>
              </a:rPr>
              <a:t>/t/ </a:t>
            </a:r>
            <a:r>
              <a:rPr lang="en-US" sz="80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(after c, f, k, p, x, </a:t>
            </a:r>
            <a:r>
              <a:rPr lang="en-US" sz="8000" b="0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ch</a:t>
            </a:r>
            <a:r>
              <a:rPr lang="en-US" sz="80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, </a:t>
            </a:r>
            <a:r>
              <a:rPr lang="en-US" sz="8000" b="0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sh</a:t>
            </a:r>
            <a:r>
              <a:rPr lang="en-US" sz="80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, s) </a:t>
            </a:r>
            <a:endParaRPr sz="80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" name="Google Shape;42;p3">
            <a:extLst>
              <a:ext uri="{FF2B5EF4-FFF2-40B4-BE49-F238E27FC236}">
                <a16:creationId xmlns:a16="http://schemas.microsoft.com/office/drawing/2014/main" id="{695D44DB-4388-AA21-17A3-E333485A7EAA}"/>
              </a:ext>
            </a:extLst>
          </p:cNvPr>
          <p:cNvSpPr txBox="1"/>
          <p:nvPr/>
        </p:nvSpPr>
        <p:spPr>
          <a:xfrm>
            <a:off x="1147298" y="10327811"/>
            <a:ext cx="16797600" cy="16619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82850" tIns="91400" rIns="182850" bIns="914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12000"/>
              <a:buFont typeface="Arial"/>
              <a:buNone/>
            </a:pPr>
            <a:r>
              <a:rPr lang="en-US" sz="9600" i="1" dirty="0">
                <a:solidFill>
                  <a:schemeClr val="tx1"/>
                </a:solidFill>
              </a:rPr>
              <a:t>kiss</a:t>
            </a:r>
            <a:r>
              <a:rPr lang="en-US" sz="9600" i="1" dirty="0">
                <a:solidFill>
                  <a:srgbClr val="7030A0"/>
                </a:solidFill>
              </a:rPr>
              <a:t>ed</a:t>
            </a:r>
            <a:endParaRPr sz="9600" b="0" i="1" u="none" strike="noStrike" cap="none" dirty="0">
              <a:solidFill>
                <a:srgbClr val="7030A0"/>
              </a:solidFill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72833912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3"/>
          <p:cNvSpPr txBox="1"/>
          <p:nvPr/>
        </p:nvSpPr>
        <p:spPr>
          <a:xfrm>
            <a:off x="1147298" y="5694035"/>
            <a:ext cx="20046277" cy="16619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82850" tIns="91400" rIns="182850" bIns="914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12000"/>
              <a:buFont typeface="Arial"/>
              <a:buNone/>
            </a:pPr>
            <a:r>
              <a:rPr lang="en-US" sz="9600" i="1" dirty="0">
                <a:solidFill>
                  <a:schemeClr val="tx1"/>
                </a:solidFill>
              </a:rPr>
              <a:t>w</a:t>
            </a:r>
            <a:r>
              <a:rPr lang="en-US" sz="9600" b="0" i="1" u="none" strike="noStrike" cap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ant</a:t>
            </a:r>
            <a:r>
              <a:rPr lang="en-US" sz="9600" b="0" i="1" u="none" strike="noStrike" cap="none" dirty="0">
                <a:solidFill>
                  <a:srgbClr val="7030A0"/>
                </a:solidFill>
                <a:latin typeface="Arial"/>
                <a:ea typeface="Arial"/>
                <a:cs typeface="Arial"/>
                <a:sym typeface="Arial"/>
              </a:rPr>
              <a:t>ed</a:t>
            </a:r>
            <a:endParaRPr sz="9600" b="0" i="1" u="none" strike="noStrike" cap="none" dirty="0">
              <a:solidFill>
                <a:srgbClr val="7030A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1" name="Google Shape;41;p3"/>
          <p:cNvSpPr txBox="1"/>
          <p:nvPr/>
        </p:nvSpPr>
        <p:spPr>
          <a:xfrm>
            <a:off x="1147298" y="7355948"/>
            <a:ext cx="16797600" cy="16619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82850" tIns="91400" rIns="182850" bIns="914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12000"/>
              <a:buFont typeface="Arial"/>
              <a:buNone/>
            </a:pPr>
            <a:r>
              <a:rPr lang="en-US" sz="9600" i="1" dirty="0">
                <a:solidFill>
                  <a:schemeClr val="tx1"/>
                </a:solidFill>
              </a:rPr>
              <a:t>wait</a:t>
            </a:r>
            <a:r>
              <a:rPr lang="en-US" sz="9600" b="0" i="1" u="none" strike="noStrike" cap="none" dirty="0">
                <a:solidFill>
                  <a:srgbClr val="7030A0"/>
                </a:solidFill>
                <a:latin typeface="Arial"/>
                <a:ea typeface="Arial"/>
                <a:cs typeface="Arial"/>
                <a:sym typeface="Arial"/>
              </a:rPr>
              <a:t>ed</a:t>
            </a:r>
            <a:endParaRPr sz="9600" b="0" i="1" u="none" strike="noStrike" cap="none" dirty="0">
              <a:solidFill>
                <a:srgbClr val="7030A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2" name="Google Shape;42;p3"/>
          <p:cNvSpPr txBox="1"/>
          <p:nvPr/>
        </p:nvSpPr>
        <p:spPr>
          <a:xfrm>
            <a:off x="1147298" y="8841880"/>
            <a:ext cx="16797600" cy="16619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82850" tIns="91400" rIns="182850" bIns="914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12000"/>
              <a:buFont typeface="Arial"/>
              <a:buNone/>
            </a:pPr>
            <a:r>
              <a:rPr lang="en-US" sz="9600" i="1" dirty="0">
                <a:solidFill>
                  <a:schemeClr val="tx1"/>
                </a:solidFill>
              </a:rPr>
              <a:t>end</a:t>
            </a:r>
            <a:r>
              <a:rPr lang="en-US" sz="9600" i="1" dirty="0">
                <a:solidFill>
                  <a:srgbClr val="7030A0"/>
                </a:solidFill>
              </a:rPr>
              <a:t>ed</a:t>
            </a:r>
            <a:endParaRPr sz="9600" b="0" i="1" u="none" strike="noStrike" cap="none" dirty="0">
              <a:solidFill>
                <a:srgbClr val="7030A0"/>
              </a:solidFill>
              <a:sym typeface="Arial"/>
            </a:endParaRPr>
          </a:p>
        </p:txBody>
      </p:sp>
      <p:sp>
        <p:nvSpPr>
          <p:cNvPr id="43" name="Google Shape;43;p3"/>
          <p:cNvSpPr txBox="1"/>
          <p:nvPr/>
        </p:nvSpPr>
        <p:spPr>
          <a:xfrm>
            <a:off x="1329564" y="1318554"/>
            <a:ext cx="20705380" cy="14156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82850" tIns="91400" rIns="182850" bIns="914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0"/>
              <a:buFont typeface="Arial"/>
              <a:buNone/>
            </a:pPr>
            <a:r>
              <a:rPr lang="en-US" sz="8000" b="0" i="1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-ed </a:t>
            </a:r>
            <a:r>
              <a:rPr lang="en-US" sz="80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sound of regular verbs</a:t>
            </a:r>
            <a:endParaRPr sz="80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" name="Google Shape;43;p3">
            <a:extLst>
              <a:ext uri="{FF2B5EF4-FFF2-40B4-BE49-F238E27FC236}">
                <a16:creationId xmlns:a16="http://schemas.microsoft.com/office/drawing/2014/main" id="{E0084AF0-27C5-AE74-0E94-78BF50862001}"/>
              </a:ext>
            </a:extLst>
          </p:cNvPr>
          <p:cNvSpPr txBox="1"/>
          <p:nvPr/>
        </p:nvSpPr>
        <p:spPr>
          <a:xfrm>
            <a:off x="1329564" y="2951544"/>
            <a:ext cx="20705380" cy="14156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82850" tIns="91400" rIns="182850" bIns="91400" anchor="t" anchorCtr="0">
            <a:spAutoFit/>
          </a:bodyPr>
          <a:lstStyle/>
          <a:p>
            <a:pPr lvl="0">
              <a:buClr>
                <a:schemeClr val="dk1"/>
              </a:buClr>
              <a:buSzPts val="8000"/>
            </a:pPr>
            <a:r>
              <a:rPr lang="en-US" sz="80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Sounds like </a:t>
            </a:r>
            <a:r>
              <a:rPr lang="en-US" sz="8000" dirty="0">
                <a:solidFill>
                  <a:srgbClr val="7030A0"/>
                </a:solidFill>
              </a:rPr>
              <a:t>/</a:t>
            </a:r>
            <a:r>
              <a:rPr lang="en-US" sz="8000" dirty="0" err="1">
                <a:solidFill>
                  <a:srgbClr val="7030A0"/>
                </a:solidFill>
              </a:rPr>
              <a:t>ɪd</a:t>
            </a:r>
            <a:r>
              <a:rPr lang="en-US" sz="8000" dirty="0">
                <a:solidFill>
                  <a:srgbClr val="7030A0"/>
                </a:solidFill>
              </a:rPr>
              <a:t>/ </a:t>
            </a:r>
            <a:r>
              <a:rPr lang="en-US" sz="80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(after t or d) </a:t>
            </a:r>
            <a:endParaRPr sz="80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" name="Google Shape;42;p3">
            <a:extLst>
              <a:ext uri="{FF2B5EF4-FFF2-40B4-BE49-F238E27FC236}">
                <a16:creationId xmlns:a16="http://schemas.microsoft.com/office/drawing/2014/main" id="{695D44DB-4388-AA21-17A3-E333485A7EAA}"/>
              </a:ext>
            </a:extLst>
          </p:cNvPr>
          <p:cNvSpPr txBox="1"/>
          <p:nvPr/>
        </p:nvSpPr>
        <p:spPr>
          <a:xfrm>
            <a:off x="1147298" y="10327811"/>
            <a:ext cx="16797600" cy="16619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82850" tIns="91400" rIns="182850" bIns="914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12000"/>
              <a:buFont typeface="Arial"/>
              <a:buNone/>
            </a:pPr>
            <a:r>
              <a:rPr lang="en-US" sz="9600" i="1" dirty="0">
                <a:solidFill>
                  <a:schemeClr val="tx1"/>
                </a:solidFill>
              </a:rPr>
              <a:t>decid</a:t>
            </a:r>
            <a:r>
              <a:rPr lang="en-US" sz="9600" i="1" dirty="0">
                <a:solidFill>
                  <a:srgbClr val="7030A0"/>
                </a:solidFill>
              </a:rPr>
              <a:t>ed</a:t>
            </a:r>
            <a:endParaRPr sz="9600" b="0" i="1" u="none" strike="noStrike" cap="none" dirty="0">
              <a:solidFill>
                <a:srgbClr val="7030A0"/>
              </a:solidFill>
              <a:sym typeface="Arial"/>
            </a:endParaRPr>
          </a:p>
        </p:txBody>
      </p:sp>
      <p:sp>
        <p:nvSpPr>
          <p:cNvPr id="5" name="Rectangle 1">
            <a:extLst>
              <a:ext uri="{FF2B5EF4-FFF2-40B4-BE49-F238E27FC236}">
                <a16:creationId xmlns:a16="http://schemas.microsoft.com/office/drawing/2014/main" id="{09E69009-8243-3847-45F2-0719EE1603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2168" y="4969750"/>
            <a:ext cx="2438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en-MX" altLang="en-MX" sz="9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Helvetica" pitchFamily="2" charset="0"/>
              </a:rPr>
            </a:br>
            <a:endParaRPr kumimoji="0" lang="en-MX" altLang="en-MX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350271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31_ColorGradientLight">
  <a:themeElements>
    <a:clrScheme name="31_ColorGradientLight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0076BA"/>
      </a:accent1>
      <a:accent2>
        <a:srgbClr val="05A89D"/>
      </a:accent2>
      <a:accent3>
        <a:srgbClr val="1DB100"/>
      </a:accent3>
      <a:accent4>
        <a:srgbClr val="F9B900"/>
      </a:accent4>
      <a:accent5>
        <a:srgbClr val="EE220D"/>
      </a:accent5>
      <a:accent6>
        <a:srgbClr val="CB297B"/>
      </a:accent6>
      <a:hlink>
        <a:srgbClr val="0000FF"/>
      </a:hlink>
      <a:folHlink>
        <a:srgbClr val="FF00FF"/>
      </a:folHlink>
    </a:clrScheme>
    <a:fontScheme name="31_ColorGradientLight">
      <a:majorFont>
        <a:latin typeface="Graphik Semibold"/>
        <a:ea typeface="Graphik Semibold"/>
        <a:cs typeface="Graphik Semibold"/>
      </a:majorFont>
      <a:minorFont>
        <a:latin typeface="Graphik Semibold"/>
        <a:ea typeface="Graphik Semibold"/>
        <a:cs typeface="Graphik Semibold"/>
      </a:minorFont>
    </a:fontScheme>
    <a:fmtScheme name="31_ColorGradientLigh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0000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Graphik Medium"/>
            <a:ea typeface="Graphik Medium"/>
            <a:cs typeface="Graphik Medium"/>
            <a:sym typeface="Graphik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Graphik"/>
            <a:ea typeface="Graphik"/>
            <a:cs typeface="Graphik"/>
            <a:sym typeface="Graphik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31_ColorGradientLight">
  <a:themeElements>
    <a:clrScheme name="31_ColorGradientLight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0076BA"/>
      </a:accent1>
      <a:accent2>
        <a:srgbClr val="05A89D"/>
      </a:accent2>
      <a:accent3>
        <a:srgbClr val="1DB100"/>
      </a:accent3>
      <a:accent4>
        <a:srgbClr val="F9B900"/>
      </a:accent4>
      <a:accent5>
        <a:srgbClr val="EE220D"/>
      </a:accent5>
      <a:accent6>
        <a:srgbClr val="CB297B"/>
      </a:accent6>
      <a:hlink>
        <a:srgbClr val="0000FF"/>
      </a:hlink>
      <a:folHlink>
        <a:srgbClr val="FF00FF"/>
      </a:folHlink>
    </a:clrScheme>
    <a:fontScheme name="31_ColorGradientLight">
      <a:majorFont>
        <a:latin typeface="Graphik Semibold"/>
        <a:ea typeface="Graphik Semibold"/>
        <a:cs typeface="Graphik Semibold"/>
      </a:majorFont>
      <a:minorFont>
        <a:latin typeface="Graphik Semibold"/>
        <a:ea typeface="Graphik Semibold"/>
        <a:cs typeface="Graphik Semibold"/>
      </a:minorFont>
    </a:fontScheme>
    <a:fmtScheme name="31_ColorGradientLigh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0000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Graphik Medium"/>
            <a:ea typeface="Graphik Medium"/>
            <a:cs typeface="Graphik Medium"/>
            <a:sym typeface="Graphik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Graphik"/>
            <a:ea typeface="Graphik"/>
            <a:cs typeface="Graphik"/>
            <a:sym typeface="Graphik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98</Words>
  <Application>Microsoft Macintosh PowerPoint</Application>
  <PresentationFormat>Personalizado</PresentationFormat>
  <Paragraphs>20</Paragraphs>
  <Slides>4</Slides>
  <Notes>4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11" baseType="lpstr">
      <vt:lpstr>Arial</vt:lpstr>
      <vt:lpstr>Graphik</vt:lpstr>
      <vt:lpstr>Graphik Medium</vt:lpstr>
      <vt:lpstr>Graphik Semibold</vt:lpstr>
      <vt:lpstr>Helvetica</vt:lpstr>
      <vt:lpstr>Helvetica Neue</vt:lpstr>
      <vt:lpstr>31_ColorGradientLight</vt:lpstr>
      <vt:lpstr>Lesson 3B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ModifiedBy>Elisa Pecina Rosas</cp:lastModifiedBy>
  <cp:revision>3</cp:revision>
  <dcterms:modified xsi:type="dcterms:W3CDTF">2025-02-02T02:48:46Z</dcterms:modified>
</cp:coreProperties>
</file>