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7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37A473-FABC-0346-853D-7E8FF54CA164}" v="1" dt="2025-02-02T02:44:58.60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3A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Follow the spelling rules to form the simple past of regular verbs: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Google Shape;48;p4"/>
          <p:cNvGraphicFramePr/>
          <p:nvPr/>
        </p:nvGraphicFramePr>
        <p:xfrm>
          <a:off x="1515979" y="1439333"/>
          <a:ext cx="21319950" cy="85954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40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Spelling rule</a:t>
                      </a:r>
                      <a:endParaRPr sz="6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600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Simple past regular verbs</a:t>
                      </a:r>
                      <a:endParaRPr sz="6000" i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For most verbs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-ed</a:t>
                      </a:r>
                      <a:endParaRPr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verbs that end in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-ed</a:t>
                      </a: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-d</a:t>
                      </a:r>
                      <a:endParaRPr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that end in a vowel + consonant, doble the consonant</a:t>
                      </a:r>
                      <a:endParaRPr dirty="0"/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that end in a vowel + </a:t>
                      </a:r>
                      <a:r>
                        <a:rPr lang="en-US" sz="600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-y</a:t>
                      </a:r>
                      <a:r>
                        <a:rPr lang="en-US" sz="600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add </a:t>
                      </a:r>
                      <a:r>
                        <a:rPr lang="en-US" sz="600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-ed</a:t>
                      </a:r>
                      <a:endParaRPr sz="6000" i="1" u="none" strike="noStrike" cap="none" dirty="0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that end in a consonant +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-y</a:t>
                      </a: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change 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-y </a:t>
                      </a: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 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en-US" sz="6000" b="0" i="1" u="none" strike="noStrike" cap="none" dirty="0" err="1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add 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-ed</a:t>
                      </a:r>
                      <a:endParaRPr i="1" dirty="0"/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" name="Google Shape;49;p4"/>
          <p:cNvSpPr txBox="1"/>
          <p:nvPr/>
        </p:nvSpPr>
        <p:spPr>
          <a:xfrm>
            <a:off x="12994105" y="2442673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dirty="0"/>
              <a:t>t</a:t>
            </a: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alk - talked</a:t>
            </a:r>
            <a:endParaRPr dirty="0"/>
          </a:p>
        </p:txBody>
      </p:sp>
      <p:sp>
        <p:nvSpPr>
          <p:cNvPr id="50" name="Google Shape;50;p4"/>
          <p:cNvSpPr txBox="1"/>
          <p:nvPr/>
        </p:nvSpPr>
        <p:spPr>
          <a:xfrm>
            <a:off x="13054261" y="3504245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dirty="0"/>
              <a:t>a</a:t>
            </a: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rrive - arrived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4"/>
          <p:cNvSpPr txBox="1"/>
          <p:nvPr/>
        </p:nvSpPr>
        <p:spPr>
          <a:xfrm>
            <a:off x="13054263" y="4989685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dirty="0"/>
              <a:t>s</a:t>
            </a: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 - stopped</a:t>
            </a:r>
            <a:endParaRPr dirty="0"/>
          </a:p>
        </p:txBody>
      </p:sp>
      <p:sp>
        <p:nvSpPr>
          <p:cNvPr id="52" name="Google Shape;52;p4"/>
          <p:cNvSpPr txBox="1"/>
          <p:nvPr/>
        </p:nvSpPr>
        <p:spPr>
          <a:xfrm>
            <a:off x="13054261" y="6674472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dirty="0"/>
              <a:t>p</a:t>
            </a: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lay - played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12994104" y="8513675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dirty="0"/>
              <a:t>s</a:t>
            </a: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tudy - studied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97</Words>
  <Application>Microsoft Macintosh PowerPoint</Application>
  <PresentationFormat>Personalizado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3A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2025-02-02T02:45:12Z</dcterms:modified>
</cp:coreProperties>
</file>