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9" r:id="rId2"/>
    <p:sldId id="260" r:id="rId3"/>
    <p:sldId id="265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334F65-BD27-3B48-B2BF-CBB0D09723EA}" v="3" dt="2025-02-02T02:43:22.69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68"/>
  </p:normalViewPr>
  <p:slideViewPr>
    <p:cSldViewPr snapToGrid="0">
      <p:cViewPr varScale="1">
        <p:scale>
          <a:sx n="59" d="100"/>
          <a:sy n="59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Pecina Rosas" userId="e26f0a8b-7dda-456e-b870-7cd035747b28" providerId="ADAL" clId="{CBD2761C-E839-814E-9024-4E5226A11457}"/>
    <pc:docChg chg="modSld">
      <pc:chgData name="Elisa Pecina Rosas" userId="e26f0a8b-7dda-456e-b870-7cd035747b28" providerId="ADAL" clId="{CBD2761C-E839-814E-9024-4E5226A11457}" dt="2025-02-02T02:48:59.236" v="1" actId="20577"/>
      <pc:docMkLst>
        <pc:docMk/>
      </pc:docMkLst>
      <pc:sldChg chg="modSp mod">
        <pc:chgData name="Elisa Pecina Rosas" userId="e26f0a8b-7dda-456e-b870-7cd035747b28" providerId="ADAL" clId="{CBD2761C-E839-814E-9024-4E5226A11457}" dt="2025-02-02T02:48:59.236" v="1" actId="20577"/>
        <pc:sldMkLst>
          <pc:docMk/>
          <pc:sldMk cId="0" sldId="259"/>
        </pc:sldMkLst>
        <pc:spChg chg="mod">
          <ac:chgData name="Elisa Pecina Rosas" userId="e26f0a8b-7dda-456e-b870-7cd035747b28" providerId="ADAL" clId="{CBD2761C-E839-814E-9024-4E5226A11457}" dt="2025-02-02T02:48:59.236" v="1" actId="20577"/>
          <ac:spMkLst>
            <pc:docMk/>
            <pc:sldMk cId="0" sldId="259"/>
            <ac:spMk id="2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/>
            </a:lvl1pPr>
          </a:lstStyle>
          <a:p>
            <a:r>
              <a:t>Título de presentación</a:t>
            </a:r>
          </a:p>
        </p:txBody>
      </p:sp>
      <p:sp>
        <p:nvSpPr>
          <p:cNvPr id="22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0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204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DEA489"/>
              </a:buClr>
            </a:lvl1pPr>
            <a:lvl2pPr>
              <a:buClr>
                <a:srgbClr val="DEA489"/>
              </a:buClr>
            </a:lvl2pPr>
            <a:lvl3pPr>
              <a:buClr>
                <a:srgbClr val="DEA489"/>
              </a:buClr>
            </a:lvl3pPr>
            <a:lvl4pPr>
              <a:buClr>
                <a:srgbClr val="DEA489"/>
              </a:buClr>
            </a:lvl4pPr>
            <a:lvl5pPr>
              <a:buClr>
                <a:srgbClr val="DEA489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1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52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3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4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5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56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0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EAC8B7"/>
              </a:buClr>
            </a:lvl1pPr>
            <a:lvl2pPr>
              <a:buClr>
                <a:srgbClr val="EAC8B7"/>
              </a:buClr>
            </a:lvl2pPr>
            <a:lvl3pPr>
              <a:buClr>
                <a:srgbClr val="EAC8B7"/>
              </a:buClr>
            </a:lvl3pPr>
            <a:lvl4pPr>
              <a:buClr>
                <a:srgbClr val="EAC8B7"/>
              </a:buClr>
            </a:lvl4pPr>
            <a:lvl5pPr>
              <a:buClr>
                <a:srgbClr val="EAC8B7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7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7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solidFill>
                  <a:srgbClr val="E0AA86"/>
                </a:soli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97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88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9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0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1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2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6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0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1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0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25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2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4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45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49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3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3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6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6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1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92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83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87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1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" name="txtr3a.png" descr="txtr3a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" name="txtr1a.png" descr="txtr1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pasted-image.pdf" descr="pasted-image.pd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2" name="logo-AIE-C.png" descr="logo-AIE-C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1270000" y="3285819"/>
            <a:ext cx="21844000" cy="3873501"/>
          </a:xfrm>
        </p:spPr>
        <p:txBody>
          <a:bodyPr spcFirstLastPara="1" lIns="50800" tIns="50800" rIns="50800" bIns="508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/>
              <a:t>Lesson 2B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4379433"/>
            <a:ext cx="20705380" cy="5109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 use the negative form of the present continuous to talk about things that are not happening at the moment of speaking, or at this time in general.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8E87C7-170D-D340-173F-E43D5D45D72B}"/>
              </a:ext>
            </a:extLst>
          </p:cNvPr>
          <p:cNvGraphicFramePr>
            <a:graphicFrameLocks noGrp="1"/>
          </p:cNvGraphicFramePr>
          <p:nvPr/>
        </p:nvGraphicFramePr>
        <p:xfrm>
          <a:off x="2792761" y="1596855"/>
          <a:ext cx="16256000" cy="896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7712">
                  <a:extLst>
                    <a:ext uri="{9D8B030D-6E8A-4147-A177-3AD203B41FA5}">
                      <a16:colId xmlns:a16="http://schemas.microsoft.com/office/drawing/2014/main" val="2857229154"/>
                    </a:ext>
                  </a:extLst>
                </a:gridCol>
                <a:gridCol w="10878288">
                  <a:extLst>
                    <a:ext uri="{9D8B030D-6E8A-4147-A177-3AD203B41FA5}">
                      <a16:colId xmlns:a16="http://schemas.microsoft.com/office/drawing/2014/main" val="1772516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X" sz="7200" dirty="0"/>
                        <a:t>I, you, we, they</a:t>
                      </a:r>
                    </a:p>
                    <a:p>
                      <a:endParaRPr lang="en-MX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I am not working right now because I am studying.</a:t>
                      </a:r>
                    </a:p>
                    <a:p>
                      <a:r>
                        <a:rPr lang="en-MX" sz="7200" dirty="0"/>
                        <a:t>We are not / We aren’t taking French classes anymore.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351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7200" dirty="0"/>
                        <a:t>h</a:t>
                      </a:r>
                      <a:r>
                        <a:rPr lang="en-MX" sz="7200" dirty="0"/>
                        <a:t>e, she,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He’s not / He isn’t working on a project these days.</a:t>
                      </a:r>
                    </a:p>
                    <a:p>
                      <a:r>
                        <a:rPr lang="en-MX" sz="7200" dirty="0"/>
                        <a:t>My phone isn’t working!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795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51772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84</Words>
  <Application>Microsoft Macintosh PowerPoint</Application>
  <PresentationFormat>Personalizado</PresentationFormat>
  <Paragraphs>8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Graphik</vt:lpstr>
      <vt:lpstr>Graphik Medium</vt:lpstr>
      <vt:lpstr>Graphik Semibold</vt:lpstr>
      <vt:lpstr>Helvetica Neue</vt:lpstr>
      <vt:lpstr>31_ColorGradientLight</vt:lpstr>
      <vt:lpstr>Lesson 2B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Elisa Pecina Rosas</cp:lastModifiedBy>
  <cp:revision>3</cp:revision>
  <dcterms:modified xsi:type="dcterms:W3CDTF">2025-02-02T02:49:02Z</dcterms:modified>
</cp:coreProperties>
</file>