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5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34F65-BD27-3B48-B2BF-CBB0D09723EA}" v="3" dt="2025-02-02T02:43:22.69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Pecina Rosas" userId="e26f0a8b-7dda-456e-b870-7cd035747b28" providerId="ADAL" clId="{CBD2761C-E839-814E-9024-4E5226A11457}"/>
    <pc:docChg chg="modSld">
      <pc:chgData name="Elisa Pecina Rosas" userId="e26f0a8b-7dda-456e-b870-7cd035747b28" providerId="ADAL" clId="{CBD2761C-E839-814E-9024-4E5226A11457}" dt="2025-02-02T02:48:59.236" v="1" actId="20577"/>
      <pc:docMkLst>
        <pc:docMk/>
      </pc:docMkLst>
      <pc:sldChg chg="modSp mod">
        <pc:chgData name="Elisa Pecina Rosas" userId="e26f0a8b-7dda-456e-b870-7cd035747b28" providerId="ADAL" clId="{CBD2761C-E839-814E-9024-4E5226A11457}" dt="2025-02-02T02:48:59.236" v="1" actId="20577"/>
        <pc:sldMkLst>
          <pc:docMk/>
          <pc:sldMk cId="0" sldId="259"/>
        </pc:sldMkLst>
        <pc:spChg chg="mod">
          <ac:chgData name="Elisa Pecina Rosas" userId="e26f0a8b-7dda-456e-b870-7cd035747b28" providerId="ADAL" clId="{CBD2761C-E839-814E-9024-4E5226A11457}" dt="2025-02-02T02:48:59.236" v="1" actId="20577"/>
          <ac:spMkLst>
            <pc:docMk/>
            <pc:sldMk cId="0" sldId="259"/>
            <ac:spMk id="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/>
              <a:t>Lesson 2B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5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the negative form of the present continuous to talk about things that are not happening at the moment of speaking, or at this time in general.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8E87C7-170D-D340-173F-E43D5D45D72B}"/>
              </a:ext>
            </a:extLst>
          </p:cNvPr>
          <p:cNvGraphicFramePr>
            <a:graphicFrameLocks noGrp="1"/>
          </p:cNvGraphicFramePr>
          <p:nvPr/>
        </p:nvGraphicFramePr>
        <p:xfrm>
          <a:off x="2792761" y="1596855"/>
          <a:ext cx="16256000" cy="896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712">
                  <a:extLst>
                    <a:ext uri="{9D8B030D-6E8A-4147-A177-3AD203B41FA5}">
                      <a16:colId xmlns:a16="http://schemas.microsoft.com/office/drawing/2014/main" val="2857229154"/>
                    </a:ext>
                  </a:extLst>
                </a:gridCol>
                <a:gridCol w="10878288">
                  <a:extLst>
                    <a:ext uri="{9D8B030D-6E8A-4147-A177-3AD203B41FA5}">
                      <a16:colId xmlns:a16="http://schemas.microsoft.com/office/drawing/2014/main" val="1772516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I, you, we, they</a:t>
                      </a:r>
                    </a:p>
                    <a:p>
                      <a:endParaRPr lang="en-MX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I am not working right now because I am studying.</a:t>
                      </a:r>
                    </a:p>
                    <a:p>
                      <a:r>
                        <a:rPr lang="en-MX" sz="7200" dirty="0"/>
                        <a:t>We are not / We aren’t taking French classes anymore.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35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200" dirty="0"/>
                        <a:t>h</a:t>
                      </a:r>
                      <a:r>
                        <a:rPr lang="en-MX" sz="7200" dirty="0"/>
                        <a:t>e, she,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He’s not / He isn’t working on a project these days.</a:t>
                      </a:r>
                    </a:p>
                    <a:p>
                      <a:r>
                        <a:rPr lang="en-MX" sz="7200" dirty="0"/>
                        <a:t>My phone isn’t working!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95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5177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Macintosh PowerPoint</Application>
  <PresentationFormat>Personalizado</PresentationFormat>
  <Paragraphs>8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2B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2025-02-02T02:49:02Z</dcterms:modified>
</cp:coreProperties>
</file>