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9" r:id="rId2"/>
    <p:sldId id="266" r:id="rId3"/>
    <p:sldId id="263" r:id="rId4"/>
    <p:sldId id="264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334F65-BD27-3B48-B2BF-CBB0D09723EA}" v="4" dt="2025-02-02T02:44:20.221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68"/>
  </p:normalViewPr>
  <p:slideViewPr>
    <p:cSldViewPr snapToGrid="0">
      <p:cViewPr varScale="1">
        <p:scale>
          <a:sx n="59" d="100"/>
          <a:sy n="59" d="100"/>
        </p:scale>
        <p:origin x="6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Pecina Rosas" userId="e26f0a8b-7dda-456e-b870-7cd035747b28" providerId="ADAL" clId="{78334F65-BD27-3B48-B2BF-CBB0D09723EA}"/>
    <pc:docChg chg="addSld delSld modSld">
      <pc:chgData name="Elisa Pecina Rosas" userId="e26f0a8b-7dda-456e-b870-7cd035747b28" providerId="ADAL" clId="{78334F65-BD27-3B48-B2BF-CBB0D09723EA}" dt="2025-02-02T02:44:24.822" v="10" actId="2696"/>
      <pc:docMkLst>
        <pc:docMk/>
      </pc:docMkLst>
      <pc:sldChg chg="add del">
        <pc:chgData name="Elisa Pecina Rosas" userId="e26f0a8b-7dda-456e-b870-7cd035747b28" providerId="ADAL" clId="{78334F65-BD27-3B48-B2BF-CBB0D09723EA}" dt="2025-02-02T02:44:24.822" v="10" actId="2696"/>
        <pc:sldMkLst>
          <pc:docMk/>
          <pc:sldMk cId="0" sldId="260"/>
        </pc:sldMkLst>
      </pc:sldChg>
      <pc:sldChg chg="del">
        <pc:chgData name="Elisa Pecina Rosas" userId="e26f0a8b-7dda-456e-b870-7cd035747b28" providerId="ADAL" clId="{78334F65-BD27-3B48-B2BF-CBB0D09723EA}" dt="2025-02-02T02:41:39.411" v="0" actId="2696"/>
        <pc:sldMkLst>
          <pc:docMk/>
          <pc:sldMk cId="0" sldId="262"/>
        </pc:sldMkLst>
      </pc:sldChg>
      <pc:sldChg chg="add del">
        <pc:chgData name="Elisa Pecina Rosas" userId="e26f0a8b-7dda-456e-b870-7cd035747b28" providerId="ADAL" clId="{78334F65-BD27-3B48-B2BF-CBB0D09723EA}" dt="2025-02-02T02:44:20.221" v="9"/>
        <pc:sldMkLst>
          <pc:docMk/>
          <pc:sldMk cId="2251175419" sldId="263"/>
        </pc:sldMkLst>
      </pc:sldChg>
      <pc:sldChg chg="del">
        <pc:chgData name="Elisa Pecina Rosas" userId="e26f0a8b-7dda-456e-b870-7cd035747b28" providerId="ADAL" clId="{78334F65-BD27-3B48-B2BF-CBB0D09723EA}" dt="2025-02-02T02:41:39.420" v="1" actId="2696"/>
        <pc:sldMkLst>
          <pc:docMk/>
          <pc:sldMk cId="0" sldId="264"/>
        </pc:sldMkLst>
      </pc:sldChg>
      <pc:sldChg chg="add del">
        <pc:chgData name="Elisa Pecina Rosas" userId="e26f0a8b-7dda-456e-b870-7cd035747b28" providerId="ADAL" clId="{78334F65-BD27-3B48-B2BF-CBB0D09723EA}" dt="2025-02-02T02:44:20.221" v="9"/>
        <pc:sldMkLst>
          <pc:docMk/>
          <pc:sldMk cId="2560691567" sldId="264"/>
        </pc:sldMkLst>
      </pc:sldChg>
      <pc:sldChg chg="del">
        <pc:chgData name="Elisa Pecina Rosas" userId="e26f0a8b-7dda-456e-b870-7cd035747b28" providerId="ADAL" clId="{78334F65-BD27-3B48-B2BF-CBB0D09723EA}" dt="2025-02-02T02:41:39.428" v="2" actId="2696"/>
        <pc:sldMkLst>
          <pc:docMk/>
          <pc:sldMk cId="2251175419" sldId="265"/>
        </pc:sldMkLst>
      </pc:sldChg>
      <pc:sldChg chg="add del">
        <pc:chgData name="Elisa Pecina Rosas" userId="e26f0a8b-7dda-456e-b870-7cd035747b28" providerId="ADAL" clId="{78334F65-BD27-3B48-B2BF-CBB0D09723EA}" dt="2025-02-02T02:44:24.822" v="10" actId="2696"/>
        <pc:sldMkLst>
          <pc:docMk/>
          <pc:sldMk cId="3075517720" sldId="265"/>
        </pc:sldMkLst>
      </pc:sldChg>
      <pc:sldChg chg="add">
        <pc:chgData name="Elisa Pecina Rosas" userId="e26f0a8b-7dda-456e-b870-7cd035747b28" providerId="ADAL" clId="{78334F65-BD27-3B48-B2BF-CBB0D09723EA}" dt="2025-02-02T02:44:20.221" v="9"/>
        <pc:sldMkLst>
          <pc:docMk/>
          <pc:sldMk cId="0" sldId="266"/>
        </pc:sldMkLst>
      </pc:sldChg>
      <pc:sldChg chg="del">
        <pc:chgData name="Elisa Pecina Rosas" userId="e26f0a8b-7dda-456e-b870-7cd035747b28" providerId="ADAL" clId="{78334F65-BD27-3B48-B2BF-CBB0D09723EA}" dt="2025-02-02T02:41:39.432" v="3" actId="2696"/>
        <pc:sldMkLst>
          <pc:docMk/>
          <pc:sldMk cId="2341977798" sldId="266"/>
        </pc:sldMkLst>
      </pc:sldChg>
      <pc:sldChg chg="add del">
        <pc:chgData name="Elisa Pecina Rosas" userId="e26f0a8b-7dda-456e-b870-7cd035747b28" providerId="ADAL" clId="{78334F65-BD27-3B48-B2BF-CBB0D09723EA}" dt="2025-02-02T02:43:27.181" v="8" actId="2696"/>
        <pc:sldMkLst>
          <pc:docMk/>
          <pc:sldMk cId="0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3149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5812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/>
            </a:lvl1pPr>
          </a:lstStyle>
          <a:p>
            <a:r>
              <a:t>Título de presentación</a:t>
            </a:r>
          </a:p>
        </p:txBody>
      </p:sp>
      <p:sp>
        <p:nvSpPr>
          <p:cNvPr id="22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3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0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4204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DEA489"/>
              </a:buClr>
            </a:lvl1pPr>
            <a:lvl2pPr>
              <a:buClr>
                <a:srgbClr val="DEA489"/>
              </a:buClr>
            </a:lvl2pPr>
            <a:lvl3pPr>
              <a:buClr>
                <a:srgbClr val="DEA489"/>
              </a:buClr>
            </a:lvl3pPr>
            <a:lvl4pPr>
              <a:buClr>
                <a:srgbClr val="DEA489"/>
              </a:buClr>
            </a:lvl4pPr>
            <a:lvl5pPr>
              <a:buClr>
                <a:srgbClr val="DEA489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1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52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3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4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5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56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0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EAC8B7"/>
              </a:buClr>
            </a:lvl1pPr>
            <a:lvl2pPr>
              <a:buClr>
                <a:srgbClr val="EAC8B7"/>
              </a:buClr>
            </a:lvl2pPr>
            <a:lvl3pPr>
              <a:buClr>
                <a:srgbClr val="EAC8B7"/>
              </a:buClr>
            </a:lvl3pPr>
            <a:lvl4pPr>
              <a:buClr>
                <a:srgbClr val="EAC8B7"/>
              </a:buClr>
            </a:lvl4pPr>
            <a:lvl5pPr>
              <a:buClr>
                <a:srgbClr val="EAC8B7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7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7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solidFill>
                  <a:srgbClr val="E0AA86"/>
                </a:soli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97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88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9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0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1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2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3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4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5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6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0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1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0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r>
              <a:t>Título de agenda</a:t>
            </a:r>
          </a:p>
        </p:txBody>
      </p:sp>
      <p:sp>
        <p:nvSpPr>
          <p:cNvPr id="125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126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2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4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45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49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0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2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3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63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6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6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18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92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83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87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8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9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1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" name="txtr3a.png" descr="txtr3a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" name="txtr1a.png" descr="txtr1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" name="pasted-image.pdf" descr="pasted-image.pdf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2" name="logo-AIE-C.png" descr="logo-AIE-C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/>
          </p:nvPr>
        </p:nvSpPr>
        <p:spPr>
          <a:xfrm>
            <a:off x="1270000" y="3285819"/>
            <a:ext cx="21844000" cy="3873501"/>
          </a:xfrm>
        </p:spPr>
        <p:txBody>
          <a:bodyPr spcFirstLastPara="1" lIns="50800" tIns="50800" rIns="50800" bIns="5080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 dirty="0"/>
              <a:t>Lesson 2A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39310" y="4638775"/>
            <a:ext cx="20705380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Use </a:t>
            </a:r>
            <a:r>
              <a:rPr lang="en-US" sz="80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adverbs of time 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and </a:t>
            </a:r>
            <a:r>
              <a:rPr lang="en-US" sz="80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adverbial phrases 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give information about when events happened in the past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"/>
          <p:cNvSpPr txBox="1"/>
          <p:nvPr/>
        </p:nvSpPr>
        <p:spPr>
          <a:xfrm>
            <a:off x="1532309" y="9771590"/>
            <a:ext cx="20046277" cy="313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The day before yesterday, </a:t>
            </a:r>
          </a:p>
          <a:p>
            <a:pPr algn="l"/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was our high school prom.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1532309" y="1297612"/>
            <a:ext cx="20705380" cy="2646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talk about things that happened in the recent past, use: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8" name="Google Shape;322;p2">
            <a:extLst>
              <a:ext uri="{FF2B5EF4-FFF2-40B4-BE49-F238E27FC236}">
                <a16:creationId xmlns:a16="http://schemas.microsoft.com/office/drawing/2014/main" id="{E3C8E37B-44A0-CF6C-AFD5-8A77EB4DA8C7}"/>
              </a:ext>
            </a:extLst>
          </p:cNvPr>
          <p:cNvSpPr txBox="1"/>
          <p:nvPr/>
        </p:nvSpPr>
        <p:spPr>
          <a:xfrm>
            <a:off x="1532309" y="4303495"/>
            <a:ext cx="20705380" cy="5109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8000" i="1" dirty="0">
                <a:solidFill>
                  <a:srgbClr val="7030A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this morning / yesterday / the day before yesterday</a:t>
            </a:r>
          </a:p>
          <a:p>
            <a:pPr algn="l"/>
            <a:r>
              <a:rPr lang="en-MX" sz="8000" i="1" dirty="0">
                <a:solidFill>
                  <a:srgbClr val="7030A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last night / last week</a:t>
            </a:r>
          </a:p>
          <a:p>
            <a:pPr algn="l"/>
            <a:r>
              <a:rPr lang="en-MX" sz="8000" i="1" dirty="0">
                <a:solidFill>
                  <a:srgbClr val="7030A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an hour ago / 2 days ago / a week ago</a:t>
            </a:r>
            <a:endParaRPr sz="8000" i="1" dirty="0">
              <a:solidFill>
                <a:srgbClr val="7030A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1175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"/>
          <p:cNvSpPr txBox="1"/>
          <p:nvPr/>
        </p:nvSpPr>
        <p:spPr>
          <a:xfrm>
            <a:off x="1532309" y="9771590"/>
            <a:ext cx="20046277" cy="313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We moved to Los Angeles </a:t>
            </a:r>
            <a:r>
              <a:rPr lang="en-MX" sz="96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five years ago.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1532309" y="1297612"/>
            <a:ext cx="20705380" cy="2646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talk about things that happened a longer time ago, use: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8" name="Google Shape;322;p2">
            <a:extLst>
              <a:ext uri="{FF2B5EF4-FFF2-40B4-BE49-F238E27FC236}">
                <a16:creationId xmlns:a16="http://schemas.microsoft.com/office/drawing/2014/main" id="{E3C8E37B-44A0-CF6C-AFD5-8A77EB4DA8C7}"/>
              </a:ext>
            </a:extLst>
          </p:cNvPr>
          <p:cNvSpPr txBox="1"/>
          <p:nvPr/>
        </p:nvSpPr>
        <p:spPr>
          <a:xfrm>
            <a:off x="1532309" y="4303495"/>
            <a:ext cx="20705380" cy="5109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i="1" dirty="0">
                <a:solidFill>
                  <a:srgbClr val="7030A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last month </a:t>
            </a:r>
            <a:r>
              <a:rPr lang="en-MX" sz="8000" i="1" dirty="0">
                <a:solidFill>
                  <a:srgbClr val="7030A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/ last year / last summer / last June</a:t>
            </a:r>
          </a:p>
          <a:p>
            <a:pPr algn="l"/>
            <a:r>
              <a:rPr lang="en-US" sz="8000" i="1" dirty="0">
                <a:solidFill>
                  <a:srgbClr val="7030A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</a:t>
            </a:r>
            <a:r>
              <a:rPr lang="en-MX" sz="8000" i="1" dirty="0">
                <a:solidFill>
                  <a:srgbClr val="7030A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wo weeks ago / a month ago / four years ago / in 2003</a:t>
            </a:r>
            <a:endParaRPr sz="8000" i="1" dirty="0">
              <a:solidFill>
                <a:srgbClr val="7030A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06915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116</Words>
  <Application>Microsoft Macintosh PowerPoint</Application>
  <PresentationFormat>Personalizado</PresentationFormat>
  <Paragraphs>12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Graphik</vt:lpstr>
      <vt:lpstr>Graphik Medium</vt:lpstr>
      <vt:lpstr>Graphik Semibold</vt:lpstr>
      <vt:lpstr>Helvetica Neue</vt:lpstr>
      <vt:lpstr>31_ColorGradientLight</vt:lpstr>
      <vt:lpstr>Lesson 2A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Elisa Pecina Rosas</cp:lastModifiedBy>
  <cp:revision>2</cp:revision>
  <dcterms:modified xsi:type="dcterms:W3CDTF">2025-02-02T02:44:26Z</dcterms:modified>
</cp:coreProperties>
</file>